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642942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071678"/>
            <a:ext cx="6400800" cy="3929090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неделя (6-12 мая 2024г.)</a:t>
            </a:r>
          </a:p>
          <a:p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младшая группа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длительность занятия 15 минут</a:t>
            </a:r>
          </a:p>
          <a:p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руководитель по физическому воспитанию</a:t>
            </a:r>
          </a:p>
          <a:p>
            <a:pPr algn="r"/>
            <a:r>
              <a:rPr lang="ru-RU" sz="23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142976" y="1714488"/>
            <a:ext cx="6629424" cy="3924312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428868"/>
            <a:ext cx="650085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пожалуйста, фотографии. </a:t>
            </a:r>
          </a:p>
          <a:p>
            <a:pPr algn="ct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00166" y="1785926"/>
            <a:ext cx="535783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Ходьба и бег на носочках «Мыши»</a:t>
            </a:r>
            <a:br>
              <a:rPr lang="ru-RU" dirty="0" smtClean="0">
                <a:solidFill>
                  <a:srgbClr val="181818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lang="ru-RU" dirty="0" smtClean="0">
              <a:solidFill>
                <a:srgbClr val="181818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«Покажи ладошки»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Исходное положение: стоя ноги на ширине стопы,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руки опушены.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1- поднять руки вперед,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2- вернуться в и.п. Делать – 5раз.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«Покажи колени».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И.п.: стоя ноги на ширине плеч, руки на поясе.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1.- наклониться вперед и положить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ладони на колени, сказать «вот»,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500306"/>
            <a:ext cx="5343540" cy="2928958"/>
          </a:xfrm>
        </p:spPr>
        <p:txBody>
          <a:bodyPr>
            <a:norm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200" b="1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Игровое упражнение «Поймай комара»</a:t>
            </a:r>
            <a:endParaRPr lang="ru-RU" sz="3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Мама берёт палку  длиной 1 – 1,5 м и привязывает к нему комара, сделанного из бумаги, затем кружит его над головой ребёнка, он подпрыгивает и старается поймать его обеими руками</a:t>
            </a:r>
            <a:r>
              <a:rPr lang="ru-RU" sz="2400" i="1" dirty="0" smtClean="0">
                <a:solidFill>
                  <a:schemeClr val="tx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4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s1200.jf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3778" y="0"/>
            <a:ext cx="9217778" cy="6858000"/>
          </a:xfrm>
          <a:prstGeom prst="rect">
            <a:avLst/>
          </a:prstGeom>
          <a:noFill/>
        </p:spPr>
      </p:pic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2143116"/>
            <a:ext cx="6400800" cy="349568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2357430"/>
            <a:ext cx="50720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«Маленькие и большие».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И.п.: стоя ноги на ширине стопы, руки за спиной.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–присесть, обхватить колени руками, голову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опустить.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– вернуться в и.п. Делать – 5раз.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«Мячики».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Прыжки на двух ногах, на месте в чередовании с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ходьбой на месте.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143</Words>
  <PresentationFormat>Экран (4:3)</PresentationFormat>
  <Paragraphs>33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комбинированного вида с. Сарыг-Сеп  Каа-Хемского района Республика Тыва  </dc:title>
  <dc:creator>ДОУ №5</dc:creator>
  <cp:lastModifiedBy>Пользователь Windows</cp:lastModifiedBy>
  <cp:revision>3</cp:revision>
  <dcterms:created xsi:type="dcterms:W3CDTF">2024-01-25T16:10:11Z</dcterms:created>
  <dcterms:modified xsi:type="dcterms:W3CDTF">2024-01-27T14:14:24Z</dcterms:modified>
</cp:coreProperties>
</file>