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43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3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039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410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57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184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1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20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0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36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3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96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713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84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41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38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38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152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19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60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76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9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05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43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687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42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33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6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8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6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1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5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98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0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6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E05A0B3-4EEF-462E-A74E-CFF6D205AA03}" type="datetimeFigureOut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28.02.2024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891069-ACB5-4760-826F-F097F910EF11}" type="slidenum">
              <a:rPr lang="ru-RU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34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944" y="450223"/>
            <a:ext cx="7754112" cy="1499616"/>
          </a:xfrm>
        </p:spPr>
        <p:txBody>
          <a:bodyPr/>
          <a:lstStyle/>
          <a:p>
            <a:pPr algn="ctr"/>
            <a:r>
              <a:rPr lang="ru-RU" sz="24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 д/с №5 «Родничок» комбинированного вида </a:t>
            </a:r>
            <a:r>
              <a:rPr lang="ru-RU" sz="2400" cap="none" spc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с.Сарыг-Сеп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400062"/>
            <a:ext cx="6096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</a:t>
            </a: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(с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г.)</a:t>
            </a: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Аракчаа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А.Д.</a:t>
            </a:r>
          </a:p>
        </p:txBody>
      </p:sp>
    </p:spTree>
    <p:extLst>
      <p:ext uri="{BB962C8B-B14F-4D97-AF65-F5344CB8AC3E}">
        <p14:creationId xmlns:p14="http://schemas.microsoft.com/office/powerpoint/2010/main" val="373372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852" y="790956"/>
            <a:ext cx="7702296" cy="1499616"/>
          </a:xfrm>
        </p:spPr>
        <p:txBody>
          <a:bodyPr/>
          <a:lstStyle/>
          <a:p>
            <a:pPr algn="ctr"/>
            <a:r>
              <a:rPr lang="ru-RU" sz="42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290572"/>
            <a:ext cx="6096000" cy="32439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 время деятельности с ребёнком сделайте,  </a:t>
            </a:r>
          </a:p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пожалуйста, фотографии. </a:t>
            </a:r>
          </a:p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Отправить фотографии можно в группу или лично вашему воспитателю.</a:t>
            </a:r>
          </a:p>
        </p:txBody>
      </p:sp>
    </p:spTree>
    <p:extLst>
      <p:ext uri="{BB962C8B-B14F-4D97-AF65-F5344CB8AC3E}">
        <p14:creationId xmlns:p14="http://schemas.microsoft.com/office/powerpoint/2010/main" val="227427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44168" y="2424388"/>
            <a:ext cx="907999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для родителей: Рассмотрите с ребенком картинки,</a:t>
            </a: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описание на русском, а затем на английском языках. </a:t>
            </a: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>
              <a:spcBef>
                <a:spcPts val="1000"/>
              </a:spcBef>
              <a:buClr>
                <a:srgbClr val="FBE5D5">
                  <a:lumMod val="40000"/>
                  <a:lumOff val="60000"/>
                </a:srgbClr>
              </a:buClr>
              <a:buSzPct val="80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последнем слайде перейдите по ссылке и включите видеоматериал. </a:t>
            </a:r>
          </a:p>
        </p:txBody>
      </p:sp>
    </p:spTree>
    <p:extLst>
      <p:ext uri="{BB962C8B-B14F-4D97-AF65-F5344CB8AC3E}">
        <p14:creationId xmlns:p14="http://schemas.microsoft.com/office/powerpoint/2010/main" val="350955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4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1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6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52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2_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82</Words>
  <Application>Microsoft Office PowerPoint</Application>
  <PresentationFormat>Широкоэкранный</PresentationFormat>
  <Paragraphs>16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Calibri</vt:lpstr>
      <vt:lpstr>Times New Roman</vt:lpstr>
      <vt:lpstr>Tw Cen MT</vt:lpstr>
      <vt:lpstr>Tw Cen MT Condensed</vt:lpstr>
      <vt:lpstr>Wingdings 3</vt:lpstr>
      <vt:lpstr>Интеграл</vt:lpstr>
      <vt:lpstr>1_Интеграл</vt:lpstr>
      <vt:lpstr>2_Интеграл</vt:lpstr>
      <vt:lpstr>МБДОУ  д/с №5 «Родничок» комбинированного вида с.Сарыг-Сеп</vt:lpstr>
      <vt:lpstr>Уважаемые родители!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 д/с №5 «Родничок» комбинированного вида с.Сарыг-Сеп</dc:title>
  <dc:creator>1169764</dc:creator>
  <cp:lastModifiedBy>1169764</cp:lastModifiedBy>
  <cp:revision>3</cp:revision>
  <dcterms:created xsi:type="dcterms:W3CDTF">2024-02-28T08:38:09Z</dcterms:created>
  <dcterms:modified xsi:type="dcterms:W3CDTF">2024-02-28T12:30:01Z</dcterms:modified>
</cp:coreProperties>
</file>