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24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10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045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93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106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31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81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48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2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769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143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3281D-225C-445F-8A16-62B34630854C}" type="datetimeFigureOut">
              <a:rPr lang="ru-RU" smtClean="0"/>
              <a:t>15.02.2024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6BFAE-AD6B-417C-B03F-F6C3AD171C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598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92113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45625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№5д/с «Родничок» комбинированного вида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с. Сарыг-Сеп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Дистанционное обучение 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неделя мая  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группа раннего возроста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«Весна»</a:t>
            </a:r>
            <a:b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641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3348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Музыкально - ритмические движения </a:t>
            </a:r>
            <a:br>
              <a:rPr lang="ru-RU" b="1" dirty="0" smtClean="0"/>
            </a:br>
            <a:r>
              <a:rPr lang="ru-RU" b="1" dirty="0" smtClean="0"/>
              <a:t>"Марш  и бег". </a:t>
            </a:r>
            <a:br>
              <a:rPr lang="ru-RU" b="1" dirty="0" smtClean="0"/>
            </a:br>
            <a:r>
              <a:rPr lang="ru-RU" b="1" i="1" dirty="0" smtClean="0"/>
              <a:t>Взрослые вместе с детьми шагают и бегают. 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i="1" dirty="0" smtClean="0"/>
              <a:t>Движения выполняем вместе со словами.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5" name="1.11 - что умеют наши ножки_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199" y="44888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48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50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026766"/>
          </a:xfrm>
        </p:spPr>
        <p:txBody>
          <a:bodyPr>
            <a:normAutofit/>
          </a:bodyPr>
          <a:lstStyle/>
          <a:p>
            <a:pPr algn="ctr"/>
            <a:r>
              <a:rPr lang="ru-RU" altLang="ru-RU" sz="2400" b="1" dirty="0" smtClean="0">
                <a:latin typeface="commissioner"/>
              </a:rPr>
              <a:t>Петь песню, выполняя движения по тексту песни.</a:t>
            </a:r>
            <a:r>
              <a:rPr lang="ru-RU" altLang="ru-RU" sz="2400" b="1" dirty="0" smtClean="0">
                <a:latin typeface="Consolas" panose="020B0609020204030204" pitchFamily="49" charset="0"/>
              </a:rPr>
              <a:t/>
            </a:r>
            <a:br>
              <a:rPr lang="ru-RU" altLang="ru-RU" sz="2400" b="1" dirty="0" smtClean="0">
                <a:latin typeface="Consolas" panose="020B0609020204030204" pitchFamily="49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Ручками мы хлопнем — да-да-да-да!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Ножками мы топнем — да-да-да-да!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Ручками помашем — да-да-да-да!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Ножками попляшем — да-да-да-да!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Da-da_Tilicheevoi_plius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9831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757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25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9988"/>
            <a:ext cx="12192000" cy="68779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031711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Учить выполнять качание и топающие шаги.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048000" y="296733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Ай - да, ай - да, ай - да, ай - да.</a:t>
            </a:r>
            <a:endParaRPr lang="ru-RU" sz="24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/Быстро, ножки, топочите,</a:t>
            </a:r>
            <a:endParaRPr lang="ru-RU" sz="2400" b="0" i="0" dirty="0" smtClean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0" dirty="0" smtClean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Детки, весело пляшите./ 2 раза.</a:t>
            </a:r>
            <a:endParaRPr lang="ru-RU" sz="2400" b="0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18._Ai-da!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09800" y="31367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664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79"/>
            <a:ext cx="12192000" cy="692034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15640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Выполнять игру по тексту песенки, можно использовать мягкую игрушку мишка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Неизвестен - подвижная игра для малышей _Мишка_ (www.hotplayer.ru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7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84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70</Words>
  <Application>Microsoft Office PowerPoint</Application>
  <PresentationFormat>Широкоэкранный</PresentationFormat>
  <Paragraphs>8</Paragraphs>
  <Slides>5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commissioner</vt:lpstr>
      <vt:lpstr>Consolas</vt:lpstr>
      <vt:lpstr>Times New Roman</vt:lpstr>
      <vt:lpstr>Тема Office</vt:lpstr>
      <vt:lpstr>МБДОУ №5д/с «Родничок» комбинированного вида  с. Сарыг-Сеп  Дистанционное обучение  II – неделя мая   Вторая группа раннего возроста  Тема: «Весна» 2024 год</vt:lpstr>
      <vt:lpstr>Музыкально - ритмические движения  "Марш  и бег".  Взрослые вместе с детьми шагают и бегают.  Движения выполняем вместе со словами. </vt:lpstr>
      <vt:lpstr>Петь песню, выполняя движения по тексту песни.  1. Ручками мы хлопнем — да-да-да-да!  Ножками мы топнем — да-да-да-да! 2. Ручками помашем — да-да-да-да! Ножками попляшем — да-да-да-да! </vt:lpstr>
      <vt:lpstr>Учить выполнять качание и топающие шаги.</vt:lpstr>
      <vt:lpstr>Выполнять игру по тексту песенки, можно использовать мягкую игрушку мишка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№5д/с «Родничок» комбинированного вида  с. Сарыг-Сеп  Дистанционное обучение  II – неделя мая   Вторая группа раннего возроста  Тема: «Весна» 2024 год</dc:title>
  <dc:creator>User</dc:creator>
  <cp:lastModifiedBy>User</cp:lastModifiedBy>
  <cp:revision>4</cp:revision>
  <dcterms:created xsi:type="dcterms:W3CDTF">2024-02-15T03:46:54Z</dcterms:created>
  <dcterms:modified xsi:type="dcterms:W3CDTF">2024-02-15T04:26:46Z</dcterms:modified>
</cp:coreProperties>
</file>