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297" r:id="rId5"/>
    <p:sldId id="299" r:id="rId6"/>
    <p:sldId id="298" r:id="rId7"/>
    <p:sldId id="300" r:id="rId8"/>
    <p:sldId id="301" r:id="rId9"/>
    <p:sldId id="29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1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Дистанционное обучение </a:t>
            </a:r>
            <a:b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11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13 по 19 мая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I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группа (2 - 3 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r>
              <a:rPr lang="ru-RU" sz="4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Тема</a:t>
            </a:r>
            <a:r>
              <a:rPr lang="ru-RU" sz="42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: </a:t>
            </a:r>
            <a:r>
              <a:rPr lang="ru-RU" sz="4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«Лето</a:t>
            </a:r>
            <a:r>
              <a:rPr lang="ru-RU" sz="3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»</a:t>
            </a:r>
            <a: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728792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Отправить фотографии можно в группу в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вайбере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139136" cy="11955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/>
              <a:t>Эмоционально прочитать стихотворение, показывая по тексту гребешок, бородку и т.д.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84784"/>
            <a:ext cx="4258816" cy="40324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Ах</a:t>
            </a:r>
            <a:r>
              <a:rPr lang="ru-RU" sz="2400" smtClean="0"/>
              <a:t>, красавец-петушок</a:t>
            </a:r>
            <a:r>
              <a:rPr lang="ru-RU" sz="24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 макушке гребешок,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А под клювом-то бородка.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Очень гордая походка.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Лапы кверху поднимает.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Важно головой кивает.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Раньше всех петух встаёт,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Громко на заре поёт: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Ку-ка-ре-ку! Хватит спать!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Всем давно пора вставать!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240360" cy="34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21114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Петушок рано-рано утром первым будит всех. Давай споём ему песенку </a:t>
            </a:r>
            <a:r>
              <a:rPr lang="ru-RU" sz="2800" b="1" dirty="0" smtClean="0"/>
              <a:t>«Утро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Петушок будит не только взрослых и детишек, но и коровок тоже. Они громко мычат, чтобы хозяйка их быстрее отправила на лужок.</a:t>
            </a:r>
            <a:endParaRPr lang="ru-RU" sz="2800" dirty="0"/>
          </a:p>
        </p:txBody>
      </p:sp>
      <p:pic>
        <p:nvPicPr>
          <p:cNvPr id="5" name="«Утро»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992" y="1988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136904" cy="3600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Давай споём песенку про коровку, и пусть она отправляется на лужок кушать сочную травку.</a:t>
            </a:r>
            <a:br>
              <a:rPr lang="ru-RU" sz="2400" dirty="0" smtClean="0"/>
            </a:br>
            <a:r>
              <a:rPr lang="ru-RU" sz="4000" b="1" dirty="0" smtClean="0"/>
              <a:t>  Песенка «Корова»</a:t>
            </a:r>
            <a:br>
              <a:rPr lang="ru-RU" sz="4000" b="1" dirty="0" smtClean="0"/>
            </a:br>
            <a:r>
              <a:rPr lang="ru-RU" sz="2400" dirty="0" smtClean="0"/>
              <a:t>(слушаем песенку и подпеваем)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591" r="2612"/>
          <a:stretch/>
        </p:blipFill>
        <p:spPr>
          <a:xfrm>
            <a:off x="1331640" y="2154523"/>
            <a:ext cx="6120681" cy="4453955"/>
          </a:xfrm>
        </p:spPr>
      </p:pic>
      <p:pic>
        <p:nvPicPr>
          <p:cNvPr id="10" name="КОРОВА РАУХВЕРГЕР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667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5"/>
            <a:ext cx="7499176" cy="45365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smtClean="0"/>
              <a:t>    Коровка будет пастись на </a:t>
            </a:r>
            <a:r>
              <a:rPr lang="ru-RU" sz="2800" dirty="0" err="1" smtClean="0"/>
              <a:t>лужочке</a:t>
            </a:r>
            <a:r>
              <a:rPr lang="ru-RU" sz="2800" dirty="0" smtClean="0"/>
              <a:t> и даст нам парного молока. А мы с тобой пока послушаем песенку про весёлого жука. Он летает на том же лугу, где пасётся и наша коровка. Летает и жужжит: «</a:t>
            </a:r>
            <a:r>
              <a:rPr lang="ru-RU" sz="2800" dirty="0" err="1" smtClean="0"/>
              <a:t>Жжу-жжу-жжу</a:t>
            </a:r>
            <a:r>
              <a:rPr lang="ru-RU" sz="2800" dirty="0" smtClean="0"/>
              <a:t>!» 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Давай покажем жука </a:t>
            </a:r>
            <a:r>
              <a:rPr lang="ru-RU" sz="2800" i="1" dirty="0" smtClean="0"/>
              <a:t>(пошевелить указательным и средним пальцами обеих рук)</a:t>
            </a:r>
            <a:r>
              <a:rPr lang="ru-RU" sz="2800" dirty="0" smtClean="0"/>
              <a:t> и </a:t>
            </a:r>
            <a:r>
              <a:rPr lang="ru-RU" sz="2800" dirty="0" err="1" smtClean="0"/>
              <a:t>пожжужать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r>
              <a:rPr lang="ru-RU" sz="2800" dirty="0" smtClean="0"/>
              <a:t>                      Жук, жук, </a:t>
            </a:r>
            <a:r>
              <a:rPr lang="ru-RU" sz="2800" dirty="0" err="1" smtClean="0"/>
              <a:t>пожжужи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                      Где ты прячешься, скажи.</a:t>
            </a:r>
          </a:p>
          <a:p>
            <a:pPr marL="0" indent="0">
              <a:buNone/>
            </a:pPr>
            <a:r>
              <a:rPr lang="ru-RU" sz="2800" dirty="0" smtClean="0"/>
              <a:t>Пройдите по ссылке, послушайте и посмотрите </a:t>
            </a:r>
            <a:r>
              <a:rPr lang="ru-RU" sz="2800" b="1" dirty="0" smtClean="0"/>
              <a:t>песенку «Жук» - </a:t>
            </a:r>
            <a:r>
              <a:rPr lang="en-US" sz="2800" dirty="0" smtClean="0"/>
              <a:t>https</a:t>
            </a:r>
            <a:r>
              <a:rPr lang="en-US" sz="2800" dirty="0"/>
              <a:t>://www.youtube.com/watch?v=_lzBVZZojJg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247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4203"/>
          </a:xfrm>
        </p:spPr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А теперь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пришло время поиграть.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Игра «Жуки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курица»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23224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Уважаемые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родители!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Во время игровой деятельности, роль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курицы 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может сыграть  ребенок, или игрушка, или любой член семьи.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muzykalnye_igry_-_zhuki_i_kurit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1933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340767"/>
            <a:ext cx="8085584" cy="208823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268</Words>
  <Application>Microsoft Office PowerPoint</Application>
  <PresentationFormat>Экран (4:3)</PresentationFormat>
  <Paragraphs>36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Тема Office</vt:lpstr>
      <vt:lpstr>1_Тема Office</vt:lpstr>
      <vt:lpstr> МБДОУ д/с № 5»Родничок»  комбинированного вида с. Сарыг-Сеп
 Дистанционное обучение  11 неделя ( с 13 по 19 мая 2024г.) I младшая группа (2 - 3 года)
Тема: «Лето» </vt:lpstr>
      <vt:lpstr>Презентация PowerPoint</vt:lpstr>
      <vt:lpstr>Эмоционально прочитать стихотворение, показывая по тексту гребешок, бородку и т.д.</vt:lpstr>
      <vt:lpstr>Презентация PowerPoint</vt:lpstr>
      <vt:lpstr>Давай споём песенку про коровку, и пусть она отправляется на лужок кушать сочную травку.   Песенка «Корова» (слушаем песенку и подпеваем)</vt:lpstr>
      <vt:lpstr>Презентация PowerPoint</vt:lpstr>
      <vt:lpstr>А теперь пришло время поиграть.  Игра «Жуки и курица»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157</cp:revision>
  <dcterms:created xsi:type="dcterms:W3CDTF">2017-09-25T05:51:55Z</dcterms:created>
  <dcterms:modified xsi:type="dcterms:W3CDTF">2024-03-08T14:21:45Z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