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57" r:id="rId6"/>
    <p:sldId id="262" r:id="rId7"/>
    <p:sldId id="263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C6C3A5-9FDA-4D9D-BFBC-B6A8544E18C2}">
          <p14:sldIdLst>
            <p14:sldId id="261"/>
            <p14:sldId id="258"/>
            <p14:sldId id="259"/>
            <p14:sldId id="260"/>
          </p14:sldIdLst>
        </p14:section>
        <p14:section name="Раздел без заголовка" id="{FA81E461-27FC-48E7-BD43-23B03FC43B0A}">
          <p14:sldIdLst>
            <p14:sldId id="257"/>
            <p14:sldId id="262"/>
            <p14:sldId id="263"/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415445"/>
            <a:ext cx="66628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«13 - 19»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2024 года </a:t>
            </a: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детей 2-4 года</a:t>
            </a: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длительность занятия 10-15 мин.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772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9999" y="302961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Занимательные игры</a:t>
            </a:r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09120"/>
            <a:ext cx="4572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2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" y="0"/>
            <a:ext cx="2499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7635" y="1916832"/>
            <a:ext cx="54487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Helvetica Neue"/>
              </a:rPr>
              <a:t>Сюрприз для...</a:t>
            </a:r>
            <a:endParaRPr lang="ru-RU" sz="2400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Helvetica Neue"/>
              </a:rPr>
              <a:t>Место проведения. 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Дома. Что необходимо. Например, пластилин.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Helvetica Neue"/>
              </a:rPr>
              <a:t>Как играть.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 Предложите ребёнку сделать подарок, например, для папы: «Папа придёт домой с работы уставший, а мы с тобой вылепим из пластилина красивую фигурку и подарим ему. Папе будет очень приятно».</a:t>
            </a:r>
            <a:endParaRPr lang="ru-RU" sz="2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8640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/>
              </a:rPr>
              <a:t>Здравствуйте,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уважаемые родители и дети.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89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1966"/>
            <a:ext cx="914400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2660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76672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Helvetica Neue"/>
              </a:rPr>
              <a:t>Нежность</a:t>
            </a:r>
            <a:endParaRPr lang="ru-RU" sz="2400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Helvetica Neue"/>
              </a:rPr>
              <a:t>Место проведения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. Дома.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Helvetica Neue"/>
              </a:rPr>
              <a:t>Что необходимо.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 Медленная музыка или запись пения лесных птиц.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Helvetica Neue"/>
              </a:rPr>
              <a:t>Как играть.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 Положите ребёнка на пол, попросите его закрыть глаза, раскинуть в стороны руки и вытянуть ноги. Слегка поглаживайте или дотрагивайтесь до малыша, с тем, чтобы он научился расслабляться.</a:t>
            </a:r>
            <a:endParaRPr lang="ru-RU" sz="2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311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5232"/>
            <a:ext cx="3500446" cy="67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Helvetica Neue"/>
              </a:rPr>
              <a:t>Тихий час</a:t>
            </a:r>
            <a:endParaRPr lang="ru-RU" sz="2400" dirty="0" smtClean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sz="2400" i="1" dirty="0" smtClean="0">
                <a:solidFill>
                  <a:srgbClr val="000000"/>
                </a:solidFill>
                <a:latin typeface="Helvetica Neue"/>
              </a:rPr>
              <a:t>Место проведения</a:t>
            </a:r>
            <a:r>
              <a:rPr lang="ru-RU" sz="2400" dirty="0" smtClean="0">
                <a:solidFill>
                  <a:srgbClr val="000000"/>
                </a:solidFill>
                <a:latin typeface="Helvetica Neue"/>
              </a:rPr>
              <a:t>. Дома.</a:t>
            </a:r>
          </a:p>
          <a:p>
            <a:pPr algn="just"/>
            <a:r>
              <a:rPr lang="ru-RU" sz="2400" i="1" dirty="0" smtClean="0">
                <a:solidFill>
                  <a:srgbClr val="000000"/>
                </a:solidFill>
                <a:latin typeface="Helvetica Neue"/>
              </a:rPr>
              <a:t>Что необходимо. </a:t>
            </a:r>
            <a:r>
              <a:rPr lang="ru-RU" sz="2400" dirty="0" smtClean="0">
                <a:solidFill>
                  <a:srgbClr val="000000"/>
                </a:solidFill>
                <a:latin typeface="Helvetica Neue"/>
              </a:rPr>
              <a:t>Несколько игрушек, коробка.</a:t>
            </a:r>
          </a:p>
          <a:p>
            <a:pPr algn="just"/>
            <a:r>
              <a:rPr lang="ru-RU" sz="2400" i="1" dirty="0" smtClean="0">
                <a:solidFill>
                  <a:srgbClr val="000000"/>
                </a:solidFill>
                <a:latin typeface="Helvetica Neue"/>
              </a:rPr>
              <a:t>Как играть</a:t>
            </a:r>
            <a:r>
              <a:rPr lang="ru-RU" sz="2400" dirty="0" smtClean="0">
                <a:solidFill>
                  <a:srgbClr val="000000"/>
                </a:solidFill>
                <a:latin typeface="Helvetica Neue"/>
              </a:rPr>
              <a:t>. Берите по очереди игрушки и кладите на место в коробку: «Игрушки резвились, с нами играли, устали. Положим их спать». Можно спеть им колыбельную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3076" name="Picture 4" descr="https://kladraz.ru/images/71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48356"/>
            <a:ext cx="2952328" cy="2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0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" y="0"/>
            <a:ext cx="2500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Helvetica Neue"/>
              </a:rPr>
              <a:t>Делай, как я!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Место проведения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Дома.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Как играть.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Выполняйте различные упражнения, чередуя движения на напряжение и расслабление мышц. Сначала потянитесь высоко-высоко, потом сядьте на пол, как будто кукловод отпустил ниточки, привязанные к вашему телу. Покажите как вы, например, надуваете воздушный шар, бьёте по мячу, подметаете пол, обнимаетесь, прощаетесь, переключаете каналы на пульте телевизионного управления, играете на пианино, протираете окно и т. д.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1248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98" y="90487"/>
            <a:ext cx="34988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993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Место проведения.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Дома.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Что необходимо.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Небольшие по размеру клубки ниток.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Как играть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Если участников игры много, разделитесь на две команды. Каждой команде выдайте одинаковое количество клубков. По сигналу одновременно бросайте клубки друг в друга.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5124" name="Picture 4" descr="https://kladraz.ru/images/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3" y="3474243"/>
            <a:ext cx="3810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7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3" y="4299650"/>
            <a:ext cx="91440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276806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Helvetica Neue"/>
              </a:rPr>
              <a:t>Дискотека</a:t>
            </a:r>
            <a:endParaRPr lang="ru-RU" sz="2400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Helvetica Neue"/>
              </a:rPr>
              <a:t>Место проведения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. Дома.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Helvetica Neue"/>
              </a:rPr>
              <a:t>Что необходимо.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 Быстрая музыка.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Helvetica Neue"/>
              </a:rPr>
              <a:t>Как играть.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 Танцуйте вместе с ребёнком как хочется, главное, чтобы было весело и побольше движений. Возьмите малыша за руки и руководите его движениями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1872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Рабочий СТОЛ\НОЯБРЬ 2018 год\Картинки ТИТУЛЬНЫЕ\depositphotos_28085771-stock-illustration-insect-fra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0"/>
            <a:ext cx="9144000" cy="68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Файл:Yyydd.jpg - АвачаВи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39" y="1412776"/>
            <a:ext cx="4381921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672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1037237</cp:lastModifiedBy>
  <cp:revision>4</cp:revision>
  <dcterms:modified xsi:type="dcterms:W3CDTF">2024-05-06T14:21:36Z</dcterms:modified>
</cp:coreProperties>
</file>