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334" r:id="rId5"/>
    <p:sldId id="342" r:id="rId6"/>
    <p:sldId id="340" r:id="rId7"/>
    <p:sldId id="341" r:id="rId8"/>
    <p:sldId id="343" r:id="rId9"/>
    <p:sldId id="347" r:id="rId10"/>
    <p:sldId id="348" r:id="rId11"/>
    <p:sldId id="344" r:id="rId12"/>
    <p:sldId id="345" r:id="rId13"/>
    <p:sldId id="346" r:id="rId14"/>
    <p:sldId id="349" r:id="rId15"/>
    <p:sldId id="293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36940" y="1340768"/>
            <a:ext cx="6984776" cy="2520280"/>
          </a:xfrm>
          <a:ln>
            <a:noFill/>
          </a:ln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неделя ( с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по 19 мая 2024г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b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kk-KZ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младшая</a:t>
            </a: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группа 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lang="ru-RU" sz="4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</a:t>
            </a:r>
            <a:r>
              <a:rPr lang="ru-RU" sz="4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4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«Что нам Катя принесла»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400600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lang="ru-RU" sz="2400" spc="-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spc="-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08720"/>
            <a:ext cx="6923112" cy="1800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корзиночке моей?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Отгадай-ка поскорей!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Крошечка-трусишка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Серенькая…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(мышка)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068960"/>
            <a:ext cx="7571184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    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(бежим мелкими шажками,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мышки)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5040" r="6761" b="4242"/>
          <a:stretch/>
        </p:blipFill>
        <p:spPr>
          <a:xfrm>
            <a:off x="1475656" y="746898"/>
            <a:ext cx="1859432" cy="1968810"/>
          </a:xfrm>
          <a:prstGeom prst="rect">
            <a:avLst/>
          </a:prstGeom>
        </p:spPr>
      </p:pic>
      <p:pic>
        <p:nvPicPr>
          <p:cNvPr id="5" name="Teremok-Vyhod-Myshk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3078057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73" y="2564904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59632" y="692696"/>
            <a:ext cx="6984776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корзиночке моей?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Отгадай-ка поскорей!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немножко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Ласковая…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(кошка)</a:t>
            </a:r>
          </a:p>
          <a:p>
            <a:pPr marL="0" indent="0">
              <a:buNone/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 algn="r">
              <a:buNone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(ходим мягким,                пружинистым шагом, </a:t>
            </a:r>
          </a:p>
          <a:p>
            <a:pPr marL="0" indent="0" algn="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мяукаем, как кошки)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5040" r="6761" b="4242"/>
          <a:stretch/>
        </p:blipFill>
        <p:spPr>
          <a:xfrm>
            <a:off x="6012160" y="836712"/>
            <a:ext cx="1859432" cy="19688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2876053" cy="3717032"/>
          </a:xfrm>
          <a:prstGeom prst="rect">
            <a:avLst/>
          </a:prstGeom>
        </p:spPr>
      </p:pic>
      <p:pic>
        <p:nvPicPr>
          <p:cNvPr id="12" name="19 Ко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2200" y="31657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в корзиночке моей?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Отгадай-ка поскорей!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Маленькая птичка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Звонкая…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(синичка)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5040" r="6761" b="4242"/>
          <a:stretch/>
        </p:blipFill>
        <p:spPr>
          <a:xfrm>
            <a:off x="1619672" y="667714"/>
            <a:ext cx="1859432" cy="196881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59632" y="4077072"/>
            <a:ext cx="3672408" cy="204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(Бегаем, машем руками –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крылышками, летаем)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744416" cy="3186738"/>
          </a:xfrm>
          <a:prstGeom prst="rect">
            <a:avLst/>
          </a:prstGeom>
        </p:spPr>
      </p:pic>
      <p:pic>
        <p:nvPicPr>
          <p:cNvPr id="12" name="05 Воробуш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52154" y="286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064896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играли, мы плясали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немножечко устали.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мы отдохнём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Песню солнышку споём.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Спойте с ребёнком песенку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    выполняйте движения по тексту песенки.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2432"/>
            <a:ext cx="2818649" cy="2818649"/>
          </a:xfrm>
          <a:prstGeom prst="rect">
            <a:avLst/>
          </a:prstGeom>
        </p:spPr>
      </p:pic>
      <p:pic>
        <p:nvPicPr>
          <p:cNvPr id="2" name="04 - СВЕТИТ СОЛНЫШКО В ОКОШК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8653" y="50851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340767"/>
            <a:ext cx="8085584" cy="208823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5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вайбере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умеем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Зашагали ножки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по дорожке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 веселее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умеем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Топают сапожки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наши ножки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1651" r="2160" b="24013"/>
          <a:stretch/>
        </p:blipFill>
        <p:spPr>
          <a:xfrm>
            <a:off x="2411760" y="4653136"/>
            <a:ext cx="4857411" cy="2088232"/>
          </a:xfrm>
          <a:prstGeom prst="rect">
            <a:avLst/>
          </a:prstGeom>
        </p:spPr>
      </p:pic>
      <p:pic>
        <p:nvPicPr>
          <p:cNvPr id="2" name="07 Вот как мы умеем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476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бег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780928"/>
            <a:ext cx="7113223" cy="3096344"/>
          </a:xfrm>
          <a:prstGeom prst="rect">
            <a:avLst/>
          </a:prstGeom>
        </p:spPr>
      </p:pic>
      <p:pic>
        <p:nvPicPr>
          <p:cNvPr id="5" name="10 Мы учимся бегать 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1417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588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Сегодня к нам в гости пришла кукла Катя.                         И она пришла не с пустыми руками.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Катя, что ты принесла сегодня детям?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 в подарок принесла корзинку с сюрпризами. Чтобы узнать, что в корзинке, нужно отгадать загадку.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2056479" cy="338437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5040" r="6761" b="4242"/>
          <a:stretch/>
        </p:blipFill>
        <p:spPr>
          <a:xfrm>
            <a:off x="4716016" y="4149080"/>
            <a:ext cx="1859432" cy="1968810"/>
          </a:xfrm>
        </p:spPr>
      </p:pic>
      <p:sp>
        <p:nvSpPr>
          <p:cNvPr id="8" name="Прямоугольник 7"/>
          <p:cNvSpPr/>
          <p:nvPr/>
        </p:nvSpPr>
        <p:spPr>
          <a:xfrm>
            <a:off x="3923928" y="2852936"/>
            <a:ext cx="4775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корзиночке моей?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Отгадай-ка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поскорей!</a:t>
            </a:r>
          </a:p>
        </p:txBody>
      </p:sp>
    </p:spTree>
    <p:extLst>
      <p:ext uri="{BB962C8B-B14F-4D97-AF65-F5344CB8AC3E}">
        <p14:creationId xmlns:p14="http://schemas.microsoft.com/office/powerpoint/2010/main" val="181221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 пуха,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ухо,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морковку.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(зайка)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Покажите, как он прыгает.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прыгаем под музыку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42" y="1599957"/>
            <a:ext cx="3224067" cy="3302501"/>
          </a:xfrm>
          <a:prstGeom prst="rect">
            <a:avLst/>
          </a:prstGeom>
        </p:spPr>
      </p:pic>
      <p:pic>
        <p:nvPicPr>
          <p:cNvPr id="5" name="33 Зайч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68" y="4077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923112" cy="230425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в корзиночке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моей?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Отгадай-ка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поскорей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Толстый и мохнатый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(Мишка косолапый)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382498" cy="438249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2708920"/>
            <a:ext cx="8003232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Покажи, как ходит мишка.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(Идём вразвалочку, как медведи)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07 Ми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800" y="4005064"/>
            <a:ext cx="487363" cy="48736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5040" r="6761" b="4242"/>
          <a:stretch/>
        </p:blipFill>
        <p:spPr>
          <a:xfrm>
            <a:off x="827584" y="1411742"/>
            <a:ext cx="1430113" cy="15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2808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давай поиграем с мишкой.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мишкой»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 время игровой деятельности, роль медведя  может сыграть  ребенок, или игрушка, или любой член семьи.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649491"/>
          </a:xfrm>
        </p:spPr>
        <p:txBody>
          <a:bodyPr>
            <a:normAutofit fontScale="92500" lnSpcReduction="10000"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Мишка </a:t>
            </a:r>
            <a:r>
              <a:rPr lang="ru-RU" sz="2600" dirty="0">
                <a:solidFill>
                  <a:prstClr val="black"/>
                </a:solidFill>
                <a:latin typeface="Verdana"/>
              </a:rPr>
              <a:t>косолапый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>
                <a:solidFill>
                  <a:prstClr val="black"/>
                </a:solidFill>
                <a:latin typeface="Verdana"/>
              </a:rPr>
              <a:t>Машет детям лапой.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>
                <a:solidFill>
                  <a:prstClr val="black"/>
                </a:solidFill>
                <a:latin typeface="Verdana"/>
              </a:rPr>
              <a:t>Приглашает погулять,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>
                <a:solidFill>
                  <a:prstClr val="black"/>
                </a:solidFill>
                <a:latin typeface="Verdana"/>
              </a:rPr>
              <a:t>В догонялки поиграть</a:t>
            </a: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700" i="1" dirty="0">
                <a:solidFill>
                  <a:prstClr val="black"/>
                </a:solidFill>
                <a:latin typeface="Verdana"/>
              </a:rPr>
              <a:t>   </a:t>
            </a:r>
            <a:endParaRPr lang="ru-RU" sz="17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(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Пока </a:t>
            </a: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медведь (взрослый) 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поёт </a:t>
            </a: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песенку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, </a:t>
            </a:r>
            <a:endParaRPr lang="ru-RU" sz="19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 ребёнок 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подходит к Мишке. </a:t>
            </a:r>
            <a:endParaRPr lang="ru-RU" sz="19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 По 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окончании песенки – ребёнок </a:t>
            </a:r>
            <a:endParaRPr lang="ru-RU" sz="19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 убегает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, медведь догоняет его.)</a:t>
            </a:r>
          </a:p>
          <a:p>
            <a:pPr marL="0" indent="0">
              <a:buNone/>
            </a:pP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6"/>
          <a:stretch/>
        </p:blipFill>
        <p:spPr>
          <a:xfrm>
            <a:off x="4427984" y="764704"/>
            <a:ext cx="3816424" cy="3831537"/>
          </a:xfrm>
          <a:prstGeom prst="rect">
            <a:avLst/>
          </a:prstGeom>
        </p:spPr>
      </p:pic>
      <p:pic>
        <p:nvPicPr>
          <p:cNvPr id="5" name="08 Игра с мишко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911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9015</TotalTime>
  <Words>255</Words>
  <Application>Microsoft Office PowerPoint</Application>
  <PresentationFormat>Экран (4:3)</PresentationFormat>
  <Paragraphs>80</Paragraphs>
  <Slides>14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Тема Office</vt:lpstr>
      <vt:lpstr>1_Тема Office</vt:lpstr>
      <vt:lpstr> МБДОУ д/с № 5»Родничок»  комбинированного вида с. Сарыг-Сеп
 Дистанционное обучение  11 неделя ( с 13 по 19 мая 2024г.) II младшая группа (3 - 4 года)
Тема: «Что нам Катя принесла» </vt:lpstr>
      <vt:lpstr>Презентация PowerPoint</vt:lpstr>
      <vt:lpstr>Презентация PowerPoint</vt:lpstr>
      <vt:lpstr>Лёгкий бег</vt:lpstr>
      <vt:lpstr>             Сегодня к нам в гости пришла кукла Катя.                         И она пришла не с пустыми руками.            - Катя, что ты принесла сегодня детям? - Я в подарок принесла корзинку с сюрпризами. Чтобы узнать, что в корзинке, нужно отгадать загадку.               </vt:lpstr>
      <vt:lpstr>Презентация PowerPoint</vt:lpstr>
      <vt:lpstr>Что в корзиночке моей? Отгадай-ка поскорей! Толстый и мохнатый (Мишка косолапый) </vt:lpstr>
      <vt:lpstr>Презентация PowerPoint</vt:lpstr>
      <vt:lpstr>Презентация PowerPoint</vt:lpstr>
      <vt:lpstr>Что в корзиночке моей? Отгадай-ка поскорей! Крошечка-трусишка Серенькая… (мышка) </vt:lpstr>
      <vt:lpstr>Презентация PowerPoint</vt:lpstr>
      <vt:lpstr>Что в корзиночке моей? Отгадай-ка поскорей! Маленькая птичка Звонкая… (синичка)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261</cp:revision>
  <dcterms:created xsi:type="dcterms:W3CDTF">2017-09-25T05:51:55Z</dcterms:created>
  <dcterms:modified xsi:type="dcterms:W3CDTF">2024-05-10T01:15:54Z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