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  <p:sldId id="28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154FDC-456E-4BD6-AA54-7E745EB5FE7A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FF6FB-0A1E-47C2-8444-4B12691D43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90EA8A-65D8-4D7F-A901-03A081258DD5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9653-9BF6-4176-943B-7F58A24CA2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5B02D-6937-49DA-9E5A-981CF31EC6A2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02A32-6156-4F1E-AA7D-C583E8ABBD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A4A37-AA64-4444-9B1F-56689D42806A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195B-6CA0-4ECA-BB27-CDF9A4CA6C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52095A-34A8-422B-9DD6-504F8D17FAF5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BF04C-19C4-4347-A6AC-AC906366B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2A6716-84EE-4773-A0A0-33D6120DA38F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39E10-FE29-455A-9C02-D1093F945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C46CA-2032-46A0-B544-7E8FE4DDA1EE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420A8-4778-438F-BE23-D53B350A03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019015-1ADC-4280-91B3-855F16EE3ACE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8E573-937B-4AE2-B368-CFDA499E43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7B3AE-AB0B-499E-8EAC-6262022E5561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07E92-B8E6-408F-BC78-CAE7D88868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219E27-3E49-49B6-A7B1-D49738DA5742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E2E6E-2C24-4173-B2F9-70F279BC12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BB525A-FC84-41F5-8B20-ADE70C828928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D2BAC-C941-47B0-B21D-3D14716062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 smtClean="0"/>
              <a:pPr>
                <a:defRPr/>
              </a:pPr>
              <a:t>06.05.2024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F4D48B3-7CFB-49AF-B2F1-548C9B629C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476672"/>
            <a:ext cx="6766520" cy="2907754"/>
          </a:xfrm>
        </p:spPr>
        <p:txBody>
          <a:bodyPr/>
          <a:lstStyle/>
          <a:p>
            <a: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Из автобуса ты вышел,</a:t>
            </a:r>
          </a:p>
          <a:p>
            <a:r>
              <a:rPr lang="ru-RU" b="0" dirty="0"/>
              <a:t>Сзади обходи.</a:t>
            </a:r>
          </a:p>
          <a:p>
            <a:r>
              <a:rPr lang="ru-RU" b="0" dirty="0"/>
              <a:t>Если хочешь ты дорогу</a:t>
            </a:r>
          </a:p>
          <a:p>
            <a:r>
              <a:rPr lang="ru-RU" b="0" dirty="0"/>
              <a:t>Сразу перейти!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/>
              <a:t>Если ехал ты в трамвае –</a:t>
            </a:r>
          </a:p>
          <a:p>
            <a:r>
              <a:rPr lang="ru-RU" b="0" dirty="0"/>
              <a:t>Все наоборот,</a:t>
            </a:r>
          </a:p>
          <a:p>
            <a:r>
              <a:rPr lang="ru-RU" b="0" dirty="0"/>
              <a:t>Спереди трамвай обходим,</a:t>
            </a:r>
          </a:p>
          <a:p>
            <a:r>
              <a:rPr lang="ru-RU" b="0" dirty="0"/>
              <a:t>Смотрим мы вперед!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Санки, ролики, «ватрушки»</a:t>
            </a:r>
          </a:p>
          <a:p>
            <a:r>
              <a:rPr lang="ru-RU" sz="1600" b="0" dirty="0"/>
              <a:t>На дороге не игрушки!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ходишь в детский сад,</a:t>
            </a:r>
          </a:p>
          <a:p>
            <a:r>
              <a:rPr lang="ru-RU" sz="1600" b="0" dirty="0"/>
              <a:t>То еще ты маловат!</a:t>
            </a:r>
          </a:p>
          <a:p>
            <a:r>
              <a:rPr lang="ru-RU" sz="1600" b="0" dirty="0"/>
              <a:t>И кататься по дороге</a:t>
            </a:r>
          </a:p>
          <a:p>
            <a:r>
              <a:rPr lang="ru-RU" sz="1600" b="0" dirty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Можешь ты кататься смело</a:t>
            </a:r>
          </a:p>
          <a:p>
            <a:r>
              <a:rPr lang="ru-RU" sz="1600" b="0" dirty="0"/>
              <a:t>По дорожкам во дворе!</a:t>
            </a:r>
          </a:p>
          <a:p>
            <a:r>
              <a:rPr lang="ru-RU" sz="1600" b="0" dirty="0"/>
              <a:t>На дороге же не дело</a:t>
            </a:r>
          </a:p>
          <a:p>
            <a:r>
              <a:rPr lang="ru-RU" sz="1600" b="0" dirty="0"/>
              <a:t>Появляться детворе!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с мамой или с папой</a:t>
            </a:r>
          </a:p>
          <a:p>
            <a:r>
              <a:rPr lang="ru-RU" sz="1600" b="0" dirty="0"/>
              <a:t>Вы поедете все вместе,</a:t>
            </a:r>
          </a:p>
          <a:p>
            <a:r>
              <a:rPr lang="ru-RU" sz="1600" b="0" dirty="0"/>
              <a:t>Не забудь, что ты — ребенок,</a:t>
            </a:r>
          </a:p>
          <a:p>
            <a:r>
              <a:rPr lang="ru-RU" sz="1600" b="0" dirty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Смотрит за порядком строго</a:t>
            </a:r>
          </a:p>
          <a:p>
            <a:r>
              <a:rPr lang="ru-RU" sz="1600" b="0" dirty="0"/>
              <a:t>Полицейский — верный страж!</a:t>
            </a:r>
          </a:p>
          <a:p>
            <a:r>
              <a:rPr lang="ru-RU" sz="1600" b="0" dirty="0"/>
              <a:t>Он охранник на дороге,</a:t>
            </a:r>
          </a:p>
          <a:p>
            <a:r>
              <a:rPr lang="ru-RU" sz="1600" b="0" dirty="0"/>
              <a:t>А еще помощник наш!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Правила дорожные</a:t>
            </a:r>
          </a:p>
          <a:p>
            <a:r>
              <a:rPr lang="ru-RU" sz="1600" b="0" dirty="0"/>
              <a:t>Детям знать положено!</a:t>
            </a:r>
          </a:p>
          <a:p>
            <a:r>
              <a:rPr lang="ru-RU" sz="1600" b="0" dirty="0"/>
              <a:t>И не только твердо знать,</a:t>
            </a:r>
          </a:p>
          <a:p>
            <a:r>
              <a:rPr lang="ru-RU" sz="1600" b="0" dirty="0"/>
              <a:t>Но еще и соблюдать!</a:t>
            </a:r>
          </a:p>
          <a:p>
            <a:r>
              <a:rPr lang="ru-RU" sz="1600" b="0" dirty="0"/>
              <a:t>Будешь ты умён и смел,</a:t>
            </a:r>
          </a:p>
          <a:p>
            <a:r>
              <a:rPr lang="ru-RU" sz="1600" b="0" dirty="0"/>
              <a:t>А еще здоров и цел!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82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84249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/>
              <a:t>                                      Соблюдайте правила дорожного движения </a:t>
            </a:r>
            <a:r>
              <a:rPr lang="ru-RU" sz="9600" dirty="0"/>
              <a:t>!</a:t>
            </a:r>
          </a:p>
          <a:p>
            <a:r>
              <a:rPr lang="ru-RU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472828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Мчатся по дороге</a:t>
            </a:r>
          </a:p>
          <a:p>
            <a:r>
              <a:rPr lang="ru-RU" sz="1600" b="0" dirty="0"/>
              <a:t>Быстрые машины.</a:t>
            </a:r>
          </a:p>
          <a:p>
            <a:r>
              <a:rPr lang="ru-RU" sz="1600" b="0" dirty="0"/>
              <a:t>Там вы попадете</a:t>
            </a:r>
          </a:p>
          <a:p>
            <a:r>
              <a:rPr lang="ru-RU" sz="1600" b="0" dirty="0"/>
              <a:t>Прямо им под шины!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/>
              <a:t>Если надо перейти</a:t>
            </a:r>
          </a:p>
          <a:p>
            <a:r>
              <a:rPr lang="ru-RU" sz="1600" b="0" dirty="0"/>
              <a:t>Тебе через дорогу,</a:t>
            </a:r>
          </a:p>
          <a:p>
            <a:r>
              <a:rPr lang="ru-RU" sz="1600" b="0" dirty="0"/>
              <a:t>С этой целью по пути</a:t>
            </a:r>
          </a:p>
          <a:p>
            <a:r>
              <a:rPr lang="ru-RU" sz="1600" b="0" dirty="0"/>
              <a:t>Всегда есть переходы.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Переход совсем непрост - </a:t>
            </a:r>
          </a:p>
          <a:p>
            <a:r>
              <a:rPr lang="ru-RU" sz="1600" b="0" dirty="0"/>
              <a:t>Вот через дорогу мост.</a:t>
            </a:r>
          </a:p>
          <a:p>
            <a:r>
              <a:rPr lang="ru-RU" sz="1600" b="0" dirty="0"/>
              <a:t>Пешеходы без опаски</a:t>
            </a:r>
          </a:p>
          <a:p>
            <a:r>
              <a:rPr lang="ru-RU" sz="1600" b="0" dirty="0"/>
              <a:t>По нему идут пешком.</a:t>
            </a:r>
          </a:p>
        </p:txBody>
      </p:sp>
    </p:spTree>
    <p:extLst>
      <p:ext uri="{BB962C8B-B14F-4D97-AF65-F5344CB8AC3E}">
        <p14:creationId xmlns:p14="http://schemas.microsoft.com/office/powerpoint/2010/main" val="372666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красный свет горит,</a:t>
            </a:r>
          </a:p>
          <a:p>
            <a:r>
              <a:rPr lang="ru-RU" sz="1600" b="0" dirty="0"/>
              <a:t>Что тебе он говорит?</a:t>
            </a:r>
          </a:p>
          <a:p>
            <a:r>
              <a:rPr lang="ru-RU" sz="1600" b="0" dirty="0"/>
              <a:t>Это значит, стой, и жди!</a:t>
            </a:r>
          </a:p>
          <a:p>
            <a:r>
              <a:rPr lang="ru-RU" sz="1600" b="0" dirty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Свет зеленый впереди?</a:t>
            </a:r>
          </a:p>
          <a:p>
            <a:r>
              <a:rPr lang="ru-RU" sz="1600" b="0" dirty="0"/>
              <a:t>Смело ты теперь иди.</a:t>
            </a:r>
          </a:p>
          <a:p>
            <a:r>
              <a:rPr lang="ru-RU" sz="1600" b="0" dirty="0"/>
              <a:t>Вас машины подождут,</a:t>
            </a:r>
          </a:p>
          <a:p>
            <a:r>
              <a:rPr lang="ru-RU" sz="1600" b="0" dirty="0"/>
              <a:t>Пешеходы все пройдут.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Желтый светит огонек,</a:t>
            </a:r>
          </a:p>
          <a:p>
            <a:r>
              <a:rPr lang="ru-RU" sz="1600" b="0" dirty="0"/>
              <a:t>Погоди, постой, дружок.</a:t>
            </a:r>
          </a:p>
          <a:p>
            <a:r>
              <a:rPr lang="ru-RU" sz="1600" b="0" dirty="0"/>
              <a:t>Ты идти не торопись,</a:t>
            </a:r>
          </a:p>
          <a:p>
            <a:r>
              <a:rPr lang="ru-RU" sz="1600" b="0" dirty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2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Никогда перед машиной</a:t>
            </a:r>
          </a:p>
          <a:p>
            <a:r>
              <a:rPr lang="ru-RU" sz="1600" b="0" dirty="0"/>
              <a:t>Не перебегай дорогу!</a:t>
            </a:r>
          </a:p>
          <a:p>
            <a:r>
              <a:rPr lang="ru-RU" sz="1600" b="0" dirty="0"/>
              <a:t>Помни, даже супер шины</a:t>
            </a:r>
          </a:p>
          <a:p>
            <a:r>
              <a:rPr lang="ru-RU" sz="1600" b="0" dirty="0"/>
              <a:t>Быстро тормозить не могут!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/>
              <a:t>Для продвиженья вдоль дорог</a:t>
            </a:r>
          </a:p>
          <a:p>
            <a:r>
              <a:rPr lang="ru-RU" sz="1600" b="0" dirty="0"/>
              <a:t>Есть пешеходная дорожка.</a:t>
            </a:r>
          </a:p>
          <a:p>
            <a:r>
              <a:rPr lang="ru-RU" sz="1600" b="0" dirty="0"/>
              <a:t>А где движение машин,</a:t>
            </a:r>
          </a:p>
          <a:p>
            <a:r>
              <a:rPr lang="ru-RU" sz="1600" b="0" dirty="0"/>
              <a:t>Не место детским ножкам!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ты за городом: тротуара нет.</a:t>
            </a:r>
          </a:p>
          <a:p>
            <a:r>
              <a:rPr lang="ru-RU" sz="1600" b="0" dirty="0"/>
              <a:t>Как идти нам правильно, кто же даст ответ?</a:t>
            </a:r>
          </a:p>
          <a:p>
            <a:r>
              <a:rPr lang="ru-RU" sz="1600" b="0" dirty="0"/>
              <a:t>Слева по обочине должен ты идти.</a:t>
            </a:r>
          </a:p>
          <a:p>
            <a:r>
              <a:rPr lang="ru-RU" sz="1600" b="0" dirty="0"/>
              <a:t>Видишь встречный транспорт - в сторону уйди.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Если ты на остановке</a:t>
            </a:r>
          </a:p>
          <a:p>
            <a:r>
              <a:rPr lang="ru-RU" sz="1600" b="0" dirty="0"/>
              <a:t>Ждешь автобусной парковки,</a:t>
            </a:r>
          </a:p>
          <a:p>
            <a:r>
              <a:rPr lang="ru-RU" sz="1600" b="0" dirty="0"/>
              <a:t>Наш совет для детворы - </a:t>
            </a:r>
          </a:p>
          <a:p>
            <a:r>
              <a:rPr lang="ru-RU" sz="1600" b="0" dirty="0"/>
              <a:t>Здесь не место для игры.</a:t>
            </a:r>
          </a:p>
          <a:p>
            <a:r>
              <a:rPr lang="ru-RU" sz="1600" b="0" dirty="0"/>
              <a:t>На скамейке посиди,</a:t>
            </a:r>
          </a:p>
          <a:p>
            <a:r>
              <a:rPr lang="ru-RU" sz="1600" b="0" dirty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53236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384</Words>
  <Application>Microsoft Office PowerPoint</Application>
  <PresentationFormat>Экран (4:3)</PresentationFormat>
  <Paragraphs>81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Georgia</vt:lpstr>
      <vt:lpstr>Trebuchet MS</vt:lpstr>
      <vt:lpstr>Воздушный поток</vt:lpstr>
      <vt:lpstr>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24</cp:revision>
  <dcterms:created xsi:type="dcterms:W3CDTF">2011-01-05T18:31:26Z</dcterms:created>
  <dcterms:modified xsi:type="dcterms:W3CDTF">2024-05-06T14:55:32Z</dcterms:modified>
</cp:coreProperties>
</file>