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3" r:id="rId6"/>
    <p:sldId id="262" r:id="rId7"/>
    <p:sldId id="261" r:id="rId8"/>
    <p:sldId id="260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"/>
            <a:ext cx="9121386" cy="685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72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22297"/>
            <a:ext cx="7052320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вторая неделя Мая с 13 - 19»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2024 года 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  <a:endParaRPr lang="ru-RU" sz="25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1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Занимательные игры</a:t>
            </a: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5163"/>
            <a:ext cx="4572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38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80" y="3241180"/>
            <a:ext cx="361473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556792"/>
            <a:ext cx="42969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8248F"/>
                </a:solidFill>
                <a:latin typeface="Roboto"/>
              </a:rPr>
              <a:t>Всем спасибо!</a:t>
            </a:r>
          </a:p>
          <a:p>
            <a:pPr algn="ctr"/>
            <a:r>
              <a:rPr lang="ru-RU" sz="4400" b="1" dirty="0" smtClean="0">
                <a:solidFill>
                  <a:srgbClr val="98248F"/>
                </a:solidFill>
                <a:latin typeface="Roboto"/>
              </a:rPr>
              <a:t>До свидания!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3513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472608" cy="38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54602"/>
            <a:ext cx="74168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0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8" y="23661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3187" y="980728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98248F"/>
                </a:solidFill>
                <a:latin typeface="Roboto"/>
              </a:rPr>
              <a:t>Игры для развития логики</a:t>
            </a:r>
          </a:p>
          <a:p>
            <a:pPr lvl="0"/>
            <a:r>
              <a:rPr lang="ru-RU" sz="2400" dirty="0">
                <a:solidFill>
                  <a:srgbClr val="212529"/>
                </a:solidFill>
                <a:latin typeface="Roboto"/>
              </a:rPr>
              <a:t>Упражнения на развитие логики и мышления можно выполнять как дома, так и на детской площадке во время прогулки. Регулярные занятия в игровой форме помогут сформировать и закрепить навык логического мышления, и не займут много времени.</a:t>
            </a:r>
            <a:endParaRPr lang="ru-RU" sz="2400" dirty="0">
              <a:solidFill>
                <a:srgbClr val="212529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6947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8248F"/>
                </a:solidFill>
                <a:latin typeface="Roboto"/>
              </a:rPr>
              <a:t>Упражнение «Найди отличия на картинке»</a:t>
            </a:r>
            <a:endParaRPr lang="ru-RU" b="1" i="0" dirty="0">
              <a:solidFill>
                <a:srgbClr val="98248F"/>
              </a:solidFill>
              <a:effectLst/>
              <a:latin typeface="Roboto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615184" cy="547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52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48680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8248F"/>
                </a:solidFill>
                <a:latin typeface="Roboto"/>
              </a:rPr>
              <a:t>Упражнение «Цвета и формы» 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Во время прогулки или когда вместе отправляетесь по делам, попросите ребёнка назвать цвета автомобилей, названия, проезжающего мимо транспорта. На детской площадке поиграйте вместе в магазин и заодно повторите цвета и формы предметов, а дома можно закрепить полученные знания, играя в сортеры с фигурами. Такие упражнения также можно проводить несколько раз в неделю в игровой форме.</a:t>
            </a:r>
            <a:endParaRPr lang="ru-RU" sz="2400" b="0" i="0" dirty="0">
              <a:solidFill>
                <a:srgbClr val="21252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364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6710" y="188640"/>
            <a:ext cx="63516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8248F"/>
                </a:solidFill>
                <a:latin typeface="Roboto"/>
              </a:rPr>
              <a:t>Упражнение «Что лишнее» 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Выстроить логическую цепочку из четырёх предметов и попросить определить лишний. Например: 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· три квадратных предмета и один круглый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· три фрукта и один овощ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· три ложки и одна вилка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· три предмета одежды для лета и один — для зимы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· три съедобных предмета и один не съедобный</a:t>
            </a:r>
          </a:p>
          <a:p>
            <a:r>
              <a:rPr lang="ru-RU" sz="2400" dirty="0">
                <a:solidFill>
                  <a:srgbClr val="212529"/>
                </a:solidFill>
                <a:latin typeface="Roboto"/>
              </a:rPr>
              <a:t>На сайте развивающих игр и  упражнений IQsha.ru в разделе Логика и мышления ребенок закрепит полученные знания.</a:t>
            </a:r>
            <a:r>
              <a:rPr lang="ru-RU" dirty="0">
                <a:solidFill>
                  <a:srgbClr val="212529"/>
                </a:solidFill>
                <a:latin typeface="Roboto"/>
              </a:rPr>
              <a:t> </a:t>
            </a:r>
            <a:endParaRPr lang="ru-RU" b="0" i="0" dirty="0">
              <a:solidFill>
                <a:srgbClr val="21252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8835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17" y="1045368"/>
            <a:ext cx="65817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60648"/>
            <a:ext cx="4034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212529"/>
                </a:solidFill>
                <a:latin typeface="Roboto"/>
              </a:rPr>
              <a:t>Кому принадлежат следы?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912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9457"/>
            <a:ext cx="3960440" cy="56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62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98248F"/>
                </a:solidFill>
                <a:latin typeface="Roboto"/>
              </a:rPr>
              <a:t>Найди одинаковые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0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00" y="4763"/>
            <a:ext cx="91201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83" y="741516"/>
            <a:ext cx="43014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64014"/>
            <a:ext cx="478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8248F"/>
                </a:solidFill>
                <a:latin typeface="Roboto"/>
              </a:rPr>
              <a:t>Для каждой картинки найди свою тень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607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84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6</cp:revision>
  <dcterms:created xsi:type="dcterms:W3CDTF">2024-05-06T14:54:36Z</dcterms:created>
  <dcterms:modified xsi:type="dcterms:W3CDTF">2024-05-06T15:57:11Z</dcterms:modified>
</cp:coreProperties>
</file>