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3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8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1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7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98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9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43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4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4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46317-FE17-4F1C-8D65-592557B0F761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1CAB7-2916-4D7A-8A97-E595EB463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6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382" y="2396836"/>
            <a:ext cx="8735291" cy="16486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неделя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мая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913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Шуточная строевая</a:t>
            </a:r>
            <a:br>
              <a:rPr lang="ru-RU" dirty="0" smtClean="0"/>
            </a:br>
            <a:r>
              <a:rPr lang="ru-RU" sz="3600" dirty="0"/>
              <a:t>У</a:t>
            </a:r>
            <a:r>
              <a:rPr lang="ru-RU" sz="3600" dirty="0" smtClean="0"/>
              <a:t>чимся маршировать под музыку</a:t>
            </a:r>
            <a:endParaRPr lang="ru-RU" sz="3600" dirty="0"/>
          </a:p>
        </p:txBody>
      </p:sp>
      <p:pic>
        <p:nvPicPr>
          <p:cNvPr id="5" name="005-shutochnaja-stroevaja-vladimir-makarov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4953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14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/>
              <a:t>Дружно в садике </a:t>
            </a:r>
            <a:r>
              <a:rPr lang="ru-RU" sz="2000" b="1" dirty="0" smtClean="0"/>
              <a:t>живем,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Здесь и пляшем и поём,</a:t>
            </a:r>
            <a:br>
              <a:rPr lang="ru-RU" sz="2000" b="1" dirty="0"/>
            </a:br>
            <a:r>
              <a:rPr lang="ru-RU" sz="2000" b="1" dirty="0"/>
              <a:t>Соревнуемся в труде,</a:t>
            </a:r>
            <a:br>
              <a:rPr lang="ru-RU" sz="2000" b="1" dirty="0"/>
            </a:br>
            <a:r>
              <a:rPr lang="ru-RU" sz="2000" b="1" dirty="0"/>
              <a:t>Умываемся в воде</a:t>
            </a:r>
            <a:r>
              <a:rPr lang="ru-RU" sz="2000" b="1" dirty="0" smtClean="0"/>
              <a:t>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FF0000"/>
                </a:solidFill>
              </a:rPr>
              <a:t>Припев: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Утром солнышко встречает</a:t>
            </a:r>
            <a:br>
              <a:rPr lang="ru-RU" sz="2000" b="1" dirty="0"/>
            </a:br>
            <a:r>
              <a:rPr lang="ru-RU" sz="2000" b="1" dirty="0"/>
              <a:t>И нас в садик провожает.</a:t>
            </a:r>
            <a:br>
              <a:rPr lang="ru-RU" sz="2000" b="1" dirty="0"/>
            </a:br>
            <a:r>
              <a:rPr lang="ru-RU" sz="2000" b="1" dirty="0"/>
              <a:t>Мама с папой на работу,</a:t>
            </a:r>
            <a:br>
              <a:rPr lang="ru-RU" sz="2000" b="1" dirty="0"/>
            </a:br>
            <a:r>
              <a:rPr lang="ru-RU" sz="2000" b="1" dirty="0"/>
              <a:t>А у нас одна забота:</a:t>
            </a:r>
            <a:br>
              <a:rPr lang="ru-RU" sz="2000" b="1" dirty="0"/>
            </a:br>
            <a:r>
              <a:rPr lang="ru-RU" sz="2000" b="1" dirty="0"/>
              <a:t>Бегать, прыгать и играть</a:t>
            </a:r>
            <a:r>
              <a:rPr lang="ru-RU" sz="2000" b="1" dirty="0" smtClean="0"/>
              <a:t>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Здесь у нас растут сады,</a:t>
            </a:r>
            <a:br>
              <a:rPr lang="ru-RU" sz="2000" b="1" dirty="0"/>
            </a:br>
            <a:r>
              <a:rPr lang="ru-RU" sz="2000" b="1" dirty="0"/>
              <a:t>Где кругом одни цветы.</a:t>
            </a:r>
            <a:br>
              <a:rPr lang="ru-RU" sz="2000" b="1" dirty="0"/>
            </a:br>
            <a:r>
              <a:rPr lang="ru-RU" sz="2000" b="1" dirty="0"/>
              <a:t>Мы их любим поливать</a:t>
            </a:r>
            <a:br>
              <a:rPr lang="ru-RU" sz="2000" b="1" dirty="0"/>
            </a:br>
            <a:r>
              <a:rPr lang="ru-RU" sz="2000" b="1" dirty="0"/>
              <a:t>И конечно рисовать</a:t>
            </a:r>
            <a:r>
              <a:rPr lang="ru-RU" sz="2000" b="1" dirty="0" smtClean="0"/>
              <a:t>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solidFill>
                  <a:srgbClr val="FF0000"/>
                </a:solidFill>
              </a:rPr>
              <a:t>Припев.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6" name="Drujno-v-sadike-jiv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5236" y="3442855"/>
            <a:ext cx="609600" cy="609600"/>
          </a:xfrm>
          <a:prstGeom prst="rect">
            <a:avLst/>
          </a:prstGeom>
        </p:spPr>
      </p:pic>
      <p:pic>
        <p:nvPicPr>
          <p:cNvPr id="7" name="Drujno-v-sadike-jivem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8372" y="3332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Музыкальная игра</a:t>
            </a:r>
            <a:endParaRPr lang="ru-RU" dirty="0"/>
          </a:p>
        </p:txBody>
      </p:sp>
      <p:pic>
        <p:nvPicPr>
          <p:cNvPr id="5" name="7e19784fb00afffe0185595c9d084e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17</Words>
  <Application>Microsoft Office PowerPoint</Application>
  <PresentationFormat>Широкоэкранный</PresentationFormat>
  <Paragraphs>4</Paragraphs>
  <Slides>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МБДОУ №5 «Родничок» комбинированного вида  с. Сарыг-Сеп  Дистанционное обучение  III – неделя мая   Средняя группа Тема: «Весна» 2024 год</vt:lpstr>
      <vt:lpstr>Шуточная строевая Учимся маршировать под музыку</vt:lpstr>
      <vt:lpstr>Дружно в садике живем, Здесь и пляшем и поём, Соревнуемся в труде, Умываемся в воде. Припев: Утром солнышко встречает И нас в садик провожает. Мама с папой на работу, А у нас одна забота: Бегать, прыгать и играть. Здесь у нас растут сады, Где кругом одни цветы. Мы их любим поливать И конечно рисовать. Припев.</vt:lpstr>
      <vt:lpstr>Музыкальная игра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 – неделя мая   Средняя группа Тема: «Весна» 2024 год</dc:title>
  <dc:creator>User</dc:creator>
  <cp:lastModifiedBy>User</cp:lastModifiedBy>
  <cp:revision>7</cp:revision>
  <dcterms:created xsi:type="dcterms:W3CDTF">2024-04-14T13:27:27Z</dcterms:created>
  <dcterms:modified xsi:type="dcterms:W3CDTF">2024-05-12T12:54:15Z</dcterms:modified>
</cp:coreProperties>
</file>