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7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0" dirty="0">
                <a:ln>
                  <a:noFill/>
                </a:ln>
                <a:solidFill>
                  <a:srgbClr val="C00000"/>
                </a:solidFill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700" b="1" dirty="0">
                <a:solidFill>
                  <a:srgbClr val="FFC00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FF0000"/>
                </a:solidFill>
              </a:rPr>
              <a:t>«Игрушки»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Средняя группа (4 - 5 лет)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С 13.05.2024 г. по 19.05.2024 г.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ru-RU" sz="1600" dirty="0" err="1">
                <a:solidFill>
                  <a:srgbClr val="0070C0"/>
                </a:solidFill>
              </a:rPr>
              <a:t>Воспитатель:Кужугет</a:t>
            </a:r>
            <a:r>
              <a:rPr lang="ru-RU" sz="1600" dirty="0">
                <a:solidFill>
                  <a:srgbClr val="0070C0"/>
                </a:solidFill>
              </a:rPr>
              <a:t> А.В.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7030A0"/>
                </a:solidFill>
              </a:rPr>
              <a:t>Сарыг-Сеп, 2024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7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/>
          <a:lstStyle/>
          <a:p>
            <a:pPr algn="ctr"/>
            <a:r>
              <a:rPr lang="ru-RU" dirty="0"/>
              <a:t>Молодцы! 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61769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Уважаемые родители!</a:t>
            </a:r>
            <a:br>
              <a:rPr lang="ru-RU" sz="2800" b="1" dirty="0">
                <a:solidFill>
                  <a:srgbClr val="C00000"/>
                </a:solidFill>
              </a:rPr>
            </a:br>
            <a:br>
              <a:rPr lang="ru-RU" sz="1400" b="1" dirty="0"/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2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Посмотрите с ребенком на картинку и спросите: что он видит?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224650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Рассказывая, Спросите своего ребенка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кто это сидит за игрушками? (Мишка)</a:t>
            </a:r>
          </a:p>
          <a:p>
            <a:r>
              <a:rPr lang="ru-RU" dirty="0"/>
              <a:t>Чем она покрыта? (шерсткой)</a:t>
            </a:r>
          </a:p>
          <a:p>
            <a:r>
              <a:rPr lang="ru-RU" dirty="0"/>
              <a:t>Какого цвета шерстка?</a:t>
            </a:r>
          </a:p>
          <a:p>
            <a:r>
              <a:rPr lang="ru-RU" dirty="0"/>
              <a:t>На голове у мишки? (ушки)</a:t>
            </a:r>
          </a:p>
          <a:p>
            <a:r>
              <a:rPr lang="ru-RU" dirty="0"/>
              <a:t>Какие они по форме? На что похожи?</a:t>
            </a:r>
          </a:p>
          <a:p>
            <a:r>
              <a:rPr lang="ru-RU" dirty="0"/>
              <a:t>На что по форме похожи глаза? Какого они цвета?</a:t>
            </a:r>
          </a:p>
          <a:p>
            <a:r>
              <a:rPr lang="ru-RU" dirty="0"/>
              <a:t>На что похож носик?</a:t>
            </a:r>
          </a:p>
          <a:p>
            <a:r>
              <a:rPr lang="ru-RU" dirty="0"/>
              <a:t>Что еще есть у мишки? (ноги)</a:t>
            </a:r>
          </a:p>
          <a:p>
            <a:r>
              <a:rPr lang="ru-RU" dirty="0"/>
              <a:t>Сколько ног у мишки? (четыре)</a:t>
            </a:r>
          </a:p>
        </p:txBody>
      </p:sp>
    </p:spTree>
    <p:extLst>
      <p:ext uri="{BB962C8B-B14F-4D97-AF65-F5344CB8AC3E}">
        <p14:creationId xmlns:p14="http://schemas.microsoft.com/office/powerpoint/2010/main" val="76011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Расскажите ребенку об игрушке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02644"/>
            <a:ext cx="3034679" cy="3521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4392488" cy="4781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Мишка – это мягкая игрушка. У него коричневая, мягкая шерстка. На голове у мишки маленькие круглые уши. У мишки красивые, круглые, похожие на бусины глаза, носик и ротик. Еще у него 4 ноги. Мишка – очень красивая игрушка.</a:t>
            </a:r>
          </a:p>
        </p:txBody>
      </p:sp>
    </p:spTree>
    <p:extLst>
      <p:ext uri="{BB962C8B-B14F-4D97-AF65-F5344CB8AC3E}">
        <p14:creationId xmlns:p14="http://schemas.microsoft.com/office/powerpoint/2010/main" val="177075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Слепите с ребенком мишку из пластилина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11" y="1609725"/>
            <a:ext cx="3634978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077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Нарисуйте с ребенком мишку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26" y="1609725"/>
            <a:ext cx="3813747" cy="4846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460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Спросите у ребенка: какой мишка большой, средний и маленький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554"/>
            <a:ext cx="7239000" cy="41929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159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Спросите у ребенка сколько мишек на картинках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2644"/>
            <a:ext cx="3521075" cy="3521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492896"/>
            <a:ext cx="3521075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2864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</TotalTime>
  <Words>214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МБДОУ д/с № 5 «Родничок» комбинированного вида с. Сарыг-Сеп</vt:lpstr>
      <vt:lpstr>Презентация PowerPoint</vt:lpstr>
      <vt:lpstr>Посмотрите с ребенком на картинку и спросите: что он видит?</vt:lpstr>
      <vt:lpstr>Рассказывая, Спросите своего ребенка</vt:lpstr>
      <vt:lpstr>Расскажите ребенку об игрушке</vt:lpstr>
      <vt:lpstr>Слепите с ребенком мишку из пластилина</vt:lpstr>
      <vt:lpstr>Нарисуйте с ребенком мишку </vt:lpstr>
      <vt:lpstr>Спросите у ребенка: какой мишка большой, средний и маленький</vt:lpstr>
      <vt:lpstr>Спросите у ребенка сколько мишек на картинках</vt:lpstr>
      <vt:lpstr>Молодцы! 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с. Сарыг-Сеп</dc:title>
  <dc:creator>МДОУ 5</dc:creator>
  <cp:lastModifiedBy>79011378414</cp:lastModifiedBy>
  <cp:revision>9</cp:revision>
  <dcterms:created xsi:type="dcterms:W3CDTF">2024-01-30T03:15:17Z</dcterms:created>
  <dcterms:modified xsi:type="dcterms:W3CDTF">2024-05-13T05:20:35Z</dcterms:modified>
</cp:coreProperties>
</file>