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" y="0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774" y="260648"/>
            <a:ext cx="777686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детский сад № 5 «Родничок» комбинированного вида 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с. Сарыг-Сеп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2396" y="1184758"/>
            <a:ext cx="5198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Дистанционное обучение </a:t>
            </a:r>
          </a:p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Первая неделя Мая с </a:t>
            </a:r>
            <a:r>
              <a:rPr lang="ru-RU" sz="2000" b="1" i="1" dirty="0" smtClean="0">
                <a:solidFill>
                  <a:prstClr val="black"/>
                </a:solidFill>
              </a:rPr>
              <a:t>«13 </a:t>
            </a:r>
            <a:r>
              <a:rPr lang="ru-RU" sz="2000" b="1" i="1" dirty="0">
                <a:solidFill>
                  <a:prstClr val="black"/>
                </a:solidFill>
              </a:rPr>
              <a:t>– </a:t>
            </a:r>
            <a:r>
              <a:rPr lang="ru-RU" sz="2000" b="1" i="1" dirty="0" smtClean="0">
                <a:solidFill>
                  <a:prstClr val="black"/>
                </a:solidFill>
              </a:rPr>
              <a:t>19» </a:t>
            </a:r>
            <a:r>
              <a:rPr lang="ru-RU" sz="2000" b="1" i="1" dirty="0">
                <a:solidFill>
                  <a:prstClr val="black"/>
                </a:solidFill>
              </a:rPr>
              <a:t>2024 года </a:t>
            </a:r>
          </a:p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для детей 5-6 лет </a:t>
            </a:r>
          </a:p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время занятия 25 минут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8006" y="3046659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Развивающие  игры»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5896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Презентацию выполнила: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педагог-психолог Арчумаева 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84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431381"/>
            <a:ext cx="79533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16832"/>
            <a:ext cx="4818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успеха!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9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ike.net/uploads/posts/2022-10/1667199220_3-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" y="17940"/>
            <a:ext cx="9123501" cy="68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3836" y="1886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дети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57" y="2276872"/>
            <a:ext cx="3321720" cy="448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628800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8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73" y="1124744"/>
            <a:ext cx="4412407" cy="549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48680"/>
            <a:ext cx="4792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Покажи тень каждого животного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836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1" y="403281"/>
            <a:ext cx="6881489" cy="195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8" y="3284984"/>
            <a:ext cx="7116354" cy="314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5" y="1819833"/>
            <a:ext cx="8869261" cy="32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764704"/>
            <a:ext cx="4687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Покажи кто лишний на рисунке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44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2" y="980728"/>
            <a:ext cx="4812527" cy="54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Запомни рисунки и расскажи.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8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113"/>
            <a:ext cx="5040560" cy="67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332656"/>
            <a:ext cx="52565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96" y="764704"/>
            <a:ext cx="49359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7650" y="210326"/>
            <a:ext cx="804758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Прочитайте ребёнку слова в кружочках и спросите: «кто квакает»?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98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created xsi:type="dcterms:W3CDTF">2024-05-05T11:26:55Z</dcterms:created>
  <dcterms:modified xsi:type="dcterms:W3CDTF">2024-05-05T13:30:37Z</dcterms:modified>
</cp:coreProperties>
</file>