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thumbs/1613657644_2-p-fon-dlya-prezentatsii-po-matematike-dlya-d-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985" y="2996952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ea typeface="+mn-ea"/>
                <a:cs typeface="+mn-cs"/>
              </a:rPr>
              <a:t>«</a:t>
            </a:r>
            <a:r>
              <a:rPr lang="ru-RU" b="1" dirty="0">
                <a:solidFill>
                  <a:srgbClr val="002060"/>
                </a:solidFill>
                <a:ea typeface="+mn-ea"/>
                <a:cs typeface="+mn-cs"/>
              </a:rPr>
              <a:t>Готовимся к школе</a:t>
            </a:r>
            <a:r>
              <a:rPr lang="ru-RU" b="1" dirty="0" smtClean="0">
                <a:solidFill>
                  <a:srgbClr val="002060"/>
                </a:solidFill>
                <a:ea typeface="+mn-ea"/>
                <a:cs typeface="+mn-cs"/>
              </a:rPr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02" y="764704"/>
            <a:ext cx="7065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533054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Дистанционное обучение </a:t>
            </a:r>
          </a:p>
          <a:p>
            <a:pPr lvl="0" algn="ctr"/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вторая неделя Мая с «13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–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19»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2024 года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для детей 6-7 лет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время занятия 30 минут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36464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9719"/>
            <a:ext cx="692806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ЖЕЛАЮ УСПЕХА!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37626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68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20" y="692696"/>
            <a:ext cx="68407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9438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63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149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Приветствие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0719"/>
            <a:ext cx="4438039" cy="372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10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156"/>
            <a:ext cx="5472608" cy="299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36" y="3177064"/>
            <a:ext cx="5078336" cy="36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6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25" y="1268760"/>
            <a:ext cx="5400350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70" y="3212976"/>
            <a:ext cx="60173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94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9" y="980728"/>
            <a:ext cx="8102522" cy="42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Подбери нужные слова к картинкам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0" y="1340768"/>
            <a:ext cx="76819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99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39" y="1484784"/>
            <a:ext cx="543578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64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2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26" y="105574"/>
            <a:ext cx="6318148" cy="66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87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38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«Готовимся к школе»</vt:lpstr>
      <vt:lpstr>Презентация PowerPoint</vt:lpstr>
      <vt:lpstr>Приветствие</vt:lpstr>
      <vt:lpstr>Презентация PowerPoint</vt:lpstr>
      <vt:lpstr>Покажи</vt:lpstr>
      <vt:lpstr>Презентация PowerPoint</vt:lpstr>
      <vt:lpstr>Подбери нужные слова к картинкам</vt:lpstr>
      <vt:lpstr>Презентация PowerPoint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«Готовимся к школе»</dc:title>
  <dc:creator>Валентина</dc:creator>
  <cp:lastModifiedBy>1037237</cp:lastModifiedBy>
  <cp:revision>7</cp:revision>
  <dcterms:created xsi:type="dcterms:W3CDTF">2024-05-03T15:48:06Z</dcterms:created>
  <dcterms:modified xsi:type="dcterms:W3CDTF">2024-05-03T17:09:23Z</dcterms:modified>
</cp:coreProperties>
</file>