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7" r:id="rId5"/>
    <p:sldId id="269" r:id="rId6"/>
    <p:sldId id="271" r:id="rId7"/>
    <p:sldId id="274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41" d="100"/>
          <a:sy n="41" d="100"/>
        </p:scale>
        <p:origin x="135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26.04.2024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2656"/>
            <a:ext cx="7772400" cy="5040559"/>
          </a:xfrm>
        </p:spPr>
        <p:txBody>
          <a:bodyPr>
            <a:noAutofit/>
          </a:bodyPr>
          <a:lstStyle/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МБДОУ д/с №5 «Родничок»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комбинированного вида с. Сарыг-Сеп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Дистанционное обучение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1 неделя (с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13 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19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мая 2024г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.)</a:t>
            </a:r>
            <a:br>
              <a:rPr lang="ru-RU" sz="32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подготовительная к школе группа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длительность занятия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30 минут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4941168"/>
            <a:ext cx="8064896" cy="1008112"/>
          </a:xfrm>
        </p:spPr>
        <p:txBody>
          <a:bodyPr>
            <a:normAutofit fontScale="32500" lnSpcReduction="20000"/>
          </a:bodyPr>
          <a:lstStyle/>
          <a:p>
            <a:pPr algn="r"/>
            <a:endParaRPr lang="ru-RU" sz="2400" b="1" dirty="0" smtClean="0"/>
          </a:p>
          <a:p>
            <a:pPr algn="r"/>
            <a:endParaRPr lang="ru-RU" sz="2400" b="1" dirty="0"/>
          </a:p>
          <a:p>
            <a:pPr algn="r"/>
            <a:endParaRPr lang="ru-RU" sz="2400" b="1" dirty="0" smtClean="0"/>
          </a:p>
          <a:p>
            <a:pPr algn="r"/>
            <a:r>
              <a:rPr lang="ru-RU" sz="9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воспитатели</a:t>
            </a:r>
            <a:r>
              <a:rPr lang="ru-RU" sz="9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96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Дабакай</a:t>
            </a:r>
            <a:r>
              <a:rPr lang="ru-RU" sz="9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9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9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.Ш.</a:t>
            </a:r>
            <a:endParaRPr lang="ru-RU" sz="9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49940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Уважаемые родители!</a:t>
            </a:r>
          </a:p>
          <a:p>
            <a:pPr marL="0" indent="0" algn="ctr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время деятельности с ребёнком сделайте,  </a:t>
            </a:r>
          </a:p>
          <a:p>
            <a:pPr marL="0" indent="0" algn="ctr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пожалуйста, фотографии. </a:t>
            </a:r>
          </a:p>
          <a:p>
            <a:pPr marL="0" indent="0" algn="ctr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Отправить фотографии можно в группу или лично вашему воспитателю.</a:t>
            </a:r>
          </a:p>
          <a:p>
            <a:pPr marL="0" indent="0" algn="ctr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0380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33353"/>
            <a:ext cx="8229600" cy="387335"/>
          </a:xfrm>
        </p:spPr>
        <p:txBody>
          <a:bodyPr>
            <a:normAutofit fontScale="90000"/>
          </a:bodyPr>
          <a:lstStyle/>
          <a:p>
            <a:r>
              <a:rPr lang="ru-RU" sz="3100" i="1" dirty="0" smtClean="0">
                <a:latin typeface="Times New Roman" pitchFamily="18" charset="0"/>
                <a:cs typeface="Times New Roman" pitchFamily="18" charset="0"/>
              </a:rPr>
              <a:t>Математика</a:t>
            </a:r>
            <a:endParaRPr lang="ru-RU" sz="31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432648"/>
            <a:ext cx="8229600" cy="6120680"/>
          </a:xfrm>
        </p:spPr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ТЕМА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marL="0" indent="0">
              <a:buNone/>
            </a:pPr>
            <a:r>
              <a:rPr lang="ru-RU" sz="2300" b="1" dirty="0" smtClean="0">
                <a:latin typeface="Times New Roman" panose="02020603050405020304" pitchFamily="18" charset="0"/>
                <a:cs typeface="Times New Roman" pitchFamily="18" charset="0"/>
              </a:rPr>
              <a:t>Задание </a:t>
            </a:r>
            <a:r>
              <a:rPr lang="ru-RU" sz="2300" b="1" dirty="0"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sz="2300" b="1" dirty="0" smtClean="0">
                <a:latin typeface="Times New Roman" pitchFamily="18" charset="0"/>
                <a:cs typeface="Times New Roman" pitchFamily="18" charset="0"/>
              </a:rPr>
              <a:t>родителей:</a:t>
            </a:r>
          </a:p>
          <a:p>
            <a:pPr marL="0" indent="0">
              <a:buNone/>
            </a:pPr>
            <a:r>
              <a:rPr lang="ru-RU" sz="2300" b="1" dirty="0" smtClean="0">
                <a:latin typeface="Times New Roman" pitchFamily="18" charset="0"/>
                <a:cs typeface="Times New Roman" pitchFamily="18" charset="0"/>
              </a:rPr>
              <a:t>Математическая загадка, знаки+,-, состав числа 9 из двух меньших. Геометрические фигуры</a:t>
            </a:r>
            <a:r>
              <a:rPr lang="ru-RU" sz="2300" b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3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ru-RU" sz="2100" b="1" dirty="0" smtClean="0">
                <a:latin typeface="Times New Roman" pitchFamily="18" charset="0"/>
                <a:cs typeface="Times New Roman" pitchFamily="18" charset="0"/>
              </a:rPr>
              <a:t>1.»Отгадай загадку» (лист20,рис.1).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ru-RU" sz="2100" b="1" dirty="0" smtClean="0">
                <a:latin typeface="Times New Roman" pitchFamily="18" charset="0"/>
                <a:cs typeface="Times New Roman" pitchFamily="18" charset="0"/>
              </a:rPr>
              <a:t>Девять детей в хоккей играли,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ru-RU" sz="2100" b="1" dirty="0" smtClean="0">
                <a:latin typeface="Times New Roman" pitchFamily="18" charset="0"/>
                <a:cs typeface="Times New Roman" pitchFamily="18" charset="0"/>
              </a:rPr>
              <a:t>Одного домой позвали.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ru-RU" sz="2100" b="1" dirty="0" smtClean="0">
                <a:latin typeface="Times New Roman" pitchFamily="18" charset="0"/>
                <a:cs typeface="Times New Roman" pitchFamily="18" charset="0"/>
              </a:rPr>
              <a:t>Смотрит он в окно, считает-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ru-RU" sz="2100" b="1" dirty="0" smtClean="0">
                <a:latin typeface="Times New Roman" pitchFamily="18" charset="0"/>
                <a:cs typeface="Times New Roman" pitchFamily="18" charset="0"/>
              </a:rPr>
              <a:t>Скольких теперь играет.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ru-RU" sz="2100" b="1" dirty="0" smtClean="0">
                <a:latin typeface="Times New Roman" pitchFamily="18" charset="0"/>
                <a:cs typeface="Times New Roman" pitchFamily="18" charset="0"/>
              </a:rPr>
              <a:t>Как получилось число9?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ru-RU" sz="2100" b="1" dirty="0" smtClean="0">
                <a:latin typeface="Times New Roman" pitchFamily="18" charset="0"/>
                <a:cs typeface="Times New Roman" pitchFamily="18" charset="0"/>
              </a:rPr>
              <a:t>Записать решение задачи и прочитать запись.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ru-RU" sz="2100" b="1" dirty="0" smtClean="0">
                <a:latin typeface="Times New Roman" pitchFamily="18" charset="0"/>
                <a:cs typeface="Times New Roman" pitchFamily="18" charset="0"/>
              </a:rPr>
              <a:t>2.Игровое  упражнение »Помоги Незнайке написать знаки»(лист20,рис.2).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ru-RU" sz="2100" b="1" dirty="0" smtClean="0">
                <a:latin typeface="Times New Roman" pitchFamily="18" charset="0"/>
                <a:cs typeface="Times New Roman" pitchFamily="18" charset="0"/>
              </a:rPr>
              <a:t>Из разных цифр я сделал бусы,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ru-RU" sz="2100" b="1" dirty="0" smtClean="0">
                <a:latin typeface="Times New Roman" pitchFamily="18" charset="0"/>
                <a:cs typeface="Times New Roman" pitchFamily="18" charset="0"/>
              </a:rPr>
              <a:t>А в тех кружках ,где цифр нет,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ru-RU" sz="2100" b="1" dirty="0" smtClean="0">
                <a:latin typeface="Times New Roman" pitchFamily="18" charset="0"/>
                <a:cs typeface="Times New Roman" pitchFamily="18" charset="0"/>
              </a:rPr>
              <a:t>Расставьте минусы и плюсы,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ru-RU" sz="2100" b="1" dirty="0" smtClean="0">
                <a:latin typeface="Times New Roman" pitchFamily="18" charset="0"/>
                <a:cs typeface="Times New Roman" pitchFamily="18" charset="0"/>
              </a:rPr>
              <a:t>Чтоб данный получить ответ.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ru-RU" sz="2100" b="1" dirty="0" smtClean="0">
                <a:latin typeface="Times New Roman" pitchFamily="18" charset="0"/>
                <a:cs typeface="Times New Roman" pitchFamily="18" charset="0"/>
              </a:rPr>
              <a:t>3.Игровое упражнение «Дорисуй правильно»(лист20,рис,3)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ru-RU" sz="2100" b="1" dirty="0" smtClean="0">
                <a:latin typeface="Times New Roman" pitchFamily="18" charset="0"/>
                <a:cs typeface="Times New Roman" pitchFamily="18" charset="0"/>
              </a:rPr>
              <a:t>Пересчитайте геометрические фигуры и предметы в прямоугольниках и запишите результат в первый квадрат под прямоугольником.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ru-RU" sz="2100" b="1" dirty="0" smtClean="0">
                <a:latin typeface="Times New Roman" pitchFamily="18" charset="0"/>
                <a:cs typeface="Times New Roman" pitchFamily="18" charset="0"/>
              </a:rPr>
              <a:t>4.Игровое упражнение» Дорисуй треугольники»(20лист,рис.4)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ru-RU" sz="2100" b="1" dirty="0" smtClean="0">
                <a:latin typeface="Times New Roman" pitchFamily="18" charset="0"/>
                <a:cs typeface="Times New Roman" pitchFamily="18" charset="0"/>
              </a:rPr>
              <a:t>Предложите детям дорисовать треугольник так, чтобы получились предметы.</a:t>
            </a:r>
          </a:p>
          <a:p>
            <a:pPr marL="0" indent="0">
              <a:lnSpc>
                <a:spcPct val="120000"/>
              </a:lnSpc>
              <a:buNone/>
            </a:pPr>
            <a:endParaRPr lang="ru-RU" sz="21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ru-RU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84470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620688"/>
            <a:ext cx="7056783" cy="4752528"/>
          </a:xfrm>
          <a:prstGeom prst="rect">
            <a:avLst/>
          </a:prstGeom>
          <a:effectLst>
            <a:softEdge rad="127000"/>
          </a:effectLst>
        </p:spPr>
      </p:pic>
    </p:spTree>
    <p:extLst>
      <p:ext uri="{BB962C8B-B14F-4D97-AF65-F5344CB8AC3E}">
        <p14:creationId xmlns:p14="http://schemas.microsoft.com/office/powerpoint/2010/main" val="31369395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5896" y="188640"/>
            <a:ext cx="8229600" cy="1440160"/>
          </a:xfrm>
        </p:spPr>
        <p:txBody>
          <a:bodyPr>
            <a:normAutofit/>
          </a:bodyPr>
          <a:lstStyle/>
          <a:p>
            <a:pPr algn="l"/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Рисование</a:t>
            </a:r>
            <a:b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"Круглый год»(Двенадцать месяцев»</a:t>
            </a:r>
            <a:b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Материал: белая бумага ,Карандаши,гуашь,акварель,кисти,стаканчик с водой.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628800"/>
            <a:ext cx="3528392" cy="5024195"/>
          </a:xfrm>
          <a:effectLst>
            <a:softEdge rad="127000"/>
          </a:effectLst>
        </p:spPr>
      </p:pic>
      <p:pic>
        <p:nvPicPr>
          <p:cNvPr id="6" name="Объект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3284403"/>
            <a:ext cx="3600400" cy="3358356"/>
          </a:xfrm>
          <a:effectLst>
            <a:softEdge rad="127000"/>
          </a:effectLst>
        </p:spPr>
      </p:pic>
    </p:spTree>
    <p:extLst>
      <p:ext uri="{BB962C8B-B14F-4D97-AF65-F5344CB8AC3E}">
        <p14:creationId xmlns:p14="http://schemas.microsoft.com/office/powerpoint/2010/main" val="10140978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0"/>
            <a:ext cx="6768752" cy="706090"/>
          </a:xfrm>
        </p:spPr>
        <p:txBody>
          <a:bodyPr>
            <a:normAutofit fontScale="90000"/>
          </a:bodyPr>
          <a:lstStyle/>
          <a:p>
            <a:pPr algn="l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Прочитайте детям стихотворение, рассмотрите картинки.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836712"/>
            <a:ext cx="4038600" cy="5544616"/>
          </a:xfrm>
        </p:spPr>
        <p:txBody>
          <a:bodyPr>
            <a:normAutofit fontScale="25000" lnSpcReduction="20000"/>
          </a:bodyPr>
          <a:lstStyle/>
          <a:p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Открываем календарь</a:t>
            </a:r>
            <a:b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Начинается январь.</a:t>
            </a:r>
            <a:b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январе, в январе</a:t>
            </a:r>
            <a:b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Много снегу на дворе.</a:t>
            </a:r>
            <a:b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Снег — на крыше, на крылечке,</a:t>
            </a:r>
            <a:b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Солнце в небе </a:t>
            </a:r>
            <a:r>
              <a:rPr lang="ru-RU" sz="4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голубом.</a:t>
            </a:r>
          </a:p>
          <a:p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нашем доме топят печки.</a:t>
            </a:r>
            <a:b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небо дым идет столбом.</a:t>
            </a:r>
            <a:endParaRPr lang="ru-RU" sz="4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Дуют ветры в феврале,</a:t>
            </a:r>
            <a:b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Воют в трубах громко.</a:t>
            </a:r>
            <a:b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Змейкой мчится по земле</a:t>
            </a:r>
            <a:b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Легкая поземка.</a:t>
            </a:r>
            <a:b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Поднимаясь, мчатся вдаль</a:t>
            </a:r>
            <a:b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Самолетов звенья.</a:t>
            </a:r>
            <a:b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празднует февраль</a:t>
            </a:r>
            <a:b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Армии рожденье</a:t>
            </a:r>
            <a:r>
              <a:rPr lang="ru-RU" sz="4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Рыхлый снег темнеет в марте.</a:t>
            </a:r>
            <a:b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Тают льдинки на окне.</a:t>
            </a:r>
            <a:b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Зайчик бегает по парте</a:t>
            </a:r>
            <a:b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по карте</a:t>
            </a:r>
            <a:b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стене</a:t>
            </a:r>
            <a:r>
              <a:rPr lang="ru-RU" sz="4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Апрель, апрель!</a:t>
            </a:r>
            <a:b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дворе звенит капель.</a:t>
            </a:r>
            <a:b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полям бегут ручьи,</a:t>
            </a:r>
            <a:b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дорогах лужи.</a:t>
            </a:r>
            <a:b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Скоро выйдут муравьи</a:t>
            </a:r>
            <a:b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 зимней стужи.</a:t>
            </a:r>
            <a:b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Пробирается </a:t>
            </a:r>
            <a:r>
              <a:rPr lang="ru-RU" sz="4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медведь</a:t>
            </a:r>
          </a:p>
          <a:p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Стали птицы песни петь,</a:t>
            </a:r>
            <a:b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расцвел подснежник.</a:t>
            </a:r>
          </a:p>
          <a:p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Распустился ландыш в мае</a:t>
            </a:r>
            <a:b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самый праздник — в первый день.</a:t>
            </a:r>
            <a:b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Май цветами провожая,</a:t>
            </a:r>
            <a:b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Распускается сирень</a:t>
            </a:r>
          </a:p>
          <a:p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1600" dirty="0"/>
          </a:p>
          <a:p>
            <a:endParaRPr lang="ru-RU" sz="1600" dirty="0"/>
          </a:p>
          <a:p>
            <a:r>
              <a:rPr lang="ru-RU" sz="1600" dirty="0"/>
              <a:t/>
            </a:r>
            <a:br>
              <a:rPr lang="ru-RU" sz="1600" dirty="0"/>
            </a:b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23220" y="836712"/>
            <a:ext cx="4038600" cy="5544616"/>
          </a:xfrm>
        </p:spPr>
        <p:txBody>
          <a:bodyPr>
            <a:normAutofit fontScale="25000" lnSpcReduction="20000"/>
          </a:bodyPr>
          <a:lstStyle/>
          <a:p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Пришел 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июнь.</a:t>
            </a:r>
            <a:b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«Июнь! Июнь!»</a:t>
            </a:r>
            <a:b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саду щебечут птицы…</a:t>
            </a:r>
            <a:b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одуванчик только дунь</a:t>
            </a:r>
            <a:b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весь он 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разлетится..</a:t>
            </a:r>
          </a:p>
          <a:p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Сенокос идет в июле,</a:t>
            </a:r>
            <a:b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Где-то гром ворчит порой.</a:t>
            </a:r>
            <a:b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готов покинуть улей</a:t>
            </a:r>
            <a:b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Молодой пчелиный рой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Собираем в августе</a:t>
            </a:r>
            <a:b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Урожай плодов.</a:t>
            </a:r>
            <a:b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Много людям радости</a:t>
            </a:r>
            <a:b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 всех трудов.</a:t>
            </a:r>
            <a:b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Солнце над просторными</a:t>
            </a:r>
            <a:b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Нивами стоит.</a:t>
            </a:r>
            <a:b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подсолнух зернами</a:t>
            </a:r>
            <a:b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Черными</a:t>
            </a:r>
            <a:b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Набит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5600" dirty="0"/>
              <a:t>Ясным утром </a:t>
            </a:r>
            <a:r>
              <a:rPr lang="ru-RU" sz="5600" dirty="0" smtClean="0"/>
              <a:t>сентября</a:t>
            </a:r>
            <a:endParaRPr lang="ru-RU" sz="5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5600" dirty="0" smtClean="0"/>
              <a:t>Хлеб </a:t>
            </a:r>
            <a:r>
              <a:rPr lang="ru-RU" sz="5600" dirty="0"/>
              <a:t>молотят села,</a:t>
            </a:r>
            <a:br>
              <a:rPr lang="ru-RU" sz="5600" dirty="0"/>
            </a:br>
            <a:r>
              <a:rPr lang="ru-RU" sz="5600" dirty="0"/>
              <a:t>Мчатся птицы за </a:t>
            </a:r>
            <a:r>
              <a:rPr lang="ru-RU" sz="5600" dirty="0" smtClean="0"/>
              <a:t>моря</a:t>
            </a:r>
            <a:r>
              <a:rPr lang="ru-RU" sz="5600" dirty="0"/>
              <a:t/>
            </a:r>
            <a:br>
              <a:rPr lang="ru-RU" sz="5600" dirty="0"/>
            </a:br>
            <a:r>
              <a:rPr lang="ru-RU" sz="5600" dirty="0"/>
              <a:t>И открылась школа</a:t>
            </a:r>
            <a:r>
              <a:rPr lang="ru-RU" sz="5600" dirty="0" smtClean="0"/>
              <a:t>.</a:t>
            </a:r>
            <a:endParaRPr lang="ru-RU" sz="5600" dirty="0"/>
          </a:p>
          <a:p>
            <a:r>
              <a:rPr lang="ru-RU" sz="5600" dirty="0"/>
              <a:t>В октябре, в октябре</a:t>
            </a:r>
            <a:br>
              <a:rPr lang="ru-RU" sz="5600" dirty="0"/>
            </a:br>
            <a:r>
              <a:rPr lang="ru-RU" sz="5600" dirty="0"/>
              <a:t>Частый дождик на дворе.</a:t>
            </a:r>
            <a:br>
              <a:rPr lang="ru-RU" sz="5600" dirty="0"/>
            </a:br>
            <a:r>
              <a:rPr lang="ru-RU" sz="5600" dirty="0"/>
              <a:t>На лугах мертва трава,</a:t>
            </a:r>
            <a:br>
              <a:rPr lang="ru-RU" sz="5600" dirty="0"/>
            </a:br>
            <a:r>
              <a:rPr lang="ru-RU" sz="5600" dirty="0"/>
              <a:t>Замолчал кузнечик.</a:t>
            </a:r>
            <a:br>
              <a:rPr lang="ru-RU" sz="5600" dirty="0"/>
            </a:br>
            <a:r>
              <a:rPr lang="ru-RU" sz="5600" dirty="0"/>
              <a:t>Заготовлены </a:t>
            </a:r>
            <a:r>
              <a:rPr lang="ru-RU" sz="5600" dirty="0" smtClean="0"/>
              <a:t>дрова.</a:t>
            </a:r>
          </a:p>
          <a:p>
            <a:r>
              <a:rPr lang="ru-RU" sz="800" dirty="0"/>
              <a:t/>
            </a:r>
            <a:br>
              <a:rPr lang="ru-RU" sz="800" dirty="0"/>
            </a:br>
            <a:r>
              <a:rPr lang="ru-RU" sz="800" dirty="0"/>
              <a:t>На зиму для </a:t>
            </a:r>
            <a:r>
              <a:rPr lang="ru-RU" sz="800" dirty="0" err="1" smtClean="0"/>
              <a:t>пече</a:t>
            </a:r>
            <a:r>
              <a:rPr lang="ru-RU" sz="800" dirty="0" smtClean="0"/>
              <a:t> Но</a:t>
            </a:r>
            <a:endParaRPr lang="ru-RU" sz="800" dirty="0"/>
          </a:p>
        </p:txBody>
      </p:sp>
    </p:spTree>
    <p:extLst>
      <p:ext uri="{BB962C8B-B14F-4D97-AF65-F5344CB8AC3E}">
        <p14:creationId xmlns:p14="http://schemas.microsoft.com/office/powerpoint/2010/main" val="11713312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476672"/>
            <a:ext cx="8352928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rgbClr val="222222"/>
                </a:solidFill>
                <a:latin typeface="Raleway"/>
              </a:rPr>
              <a:t>День седьмого ноября</a:t>
            </a:r>
            <a:r>
              <a:rPr lang="ru-RU" sz="1400" dirty="0"/>
              <a:t/>
            </a:r>
            <a:br>
              <a:rPr lang="ru-RU" sz="1400" dirty="0"/>
            </a:br>
            <a:r>
              <a:rPr lang="ru-RU" sz="1400" dirty="0">
                <a:solidFill>
                  <a:srgbClr val="222222"/>
                </a:solidFill>
                <a:latin typeface="Raleway"/>
              </a:rPr>
              <a:t>Красный день календаря.</a:t>
            </a:r>
            <a:r>
              <a:rPr lang="ru-RU" sz="1400" dirty="0"/>
              <a:t/>
            </a:r>
            <a:br>
              <a:rPr lang="ru-RU" sz="1400" dirty="0"/>
            </a:br>
            <a:r>
              <a:rPr lang="ru-RU" sz="1400" dirty="0">
                <a:solidFill>
                  <a:srgbClr val="222222"/>
                </a:solidFill>
                <a:latin typeface="Raleway"/>
              </a:rPr>
              <a:t>Погляди в свое окно:</a:t>
            </a:r>
            <a:r>
              <a:rPr lang="ru-RU" sz="1400" dirty="0"/>
              <a:t/>
            </a:r>
            <a:br>
              <a:rPr lang="ru-RU" sz="1400" dirty="0"/>
            </a:br>
            <a:r>
              <a:rPr lang="ru-RU" sz="1400" dirty="0">
                <a:solidFill>
                  <a:srgbClr val="222222"/>
                </a:solidFill>
                <a:latin typeface="Raleway"/>
              </a:rPr>
              <a:t>Все на улице красно.</a:t>
            </a:r>
            <a:r>
              <a:rPr lang="ru-RU" sz="1400" dirty="0"/>
              <a:t/>
            </a:r>
            <a:br>
              <a:rPr lang="ru-RU" sz="1400" dirty="0"/>
            </a:br>
            <a:r>
              <a:rPr lang="ru-RU" sz="1400" dirty="0">
                <a:solidFill>
                  <a:srgbClr val="222222"/>
                </a:solidFill>
                <a:latin typeface="Raleway"/>
              </a:rPr>
              <a:t>Вьются флаги у ворот,</a:t>
            </a:r>
            <a:r>
              <a:rPr lang="ru-RU" sz="1400" dirty="0"/>
              <a:t/>
            </a:r>
            <a:br>
              <a:rPr lang="ru-RU" sz="1400" dirty="0"/>
            </a:br>
            <a:r>
              <a:rPr lang="ru-RU" sz="1400" dirty="0">
                <a:solidFill>
                  <a:srgbClr val="222222"/>
                </a:solidFill>
                <a:latin typeface="Raleway"/>
              </a:rPr>
              <a:t>Пламенем пылая.</a:t>
            </a:r>
            <a:r>
              <a:rPr lang="ru-RU" sz="1400" dirty="0"/>
              <a:t/>
            </a:r>
            <a:br>
              <a:rPr lang="ru-RU" sz="1400" dirty="0"/>
            </a:br>
            <a:r>
              <a:rPr lang="ru-RU" sz="1400" dirty="0">
                <a:solidFill>
                  <a:srgbClr val="222222"/>
                </a:solidFill>
                <a:latin typeface="Raleway"/>
              </a:rPr>
              <a:t>Видишь, музыка идет</a:t>
            </a:r>
            <a:r>
              <a:rPr lang="ru-RU" sz="1400" dirty="0"/>
              <a:t/>
            </a:r>
            <a:br>
              <a:rPr lang="ru-RU" sz="1400" dirty="0"/>
            </a:br>
            <a:r>
              <a:rPr lang="ru-RU" sz="1400" dirty="0">
                <a:solidFill>
                  <a:srgbClr val="222222"/>
                </a:solidFill>
                <a:latin typeface="Raleway"/>
              </a:rPr>
              <a:t>Там, где шли трамваи.</a:t>
            </a:r>
            <a:r>
              <a:rPr lang="ru-RU" sz="1400" dirty="0"/>
              <a:t/>
            </a:r>
            <a:br>
              <a:rPr lang="ru-RU" sz="1400" dirty="0"/>
            </a:br>
            <a:r>
              <a:rPr lang="ru-RU" sz="1400" dirty="0">
                <a:solidFill>
                  <a:srgbClr val="222222"/>
                </a:solidFill>
                <a:latin typeface="Raleway"/>
              </a:rPr>
              <a:t>Весь народ — и млад и стар</a:t>
            </a:r>
            <a:r>
              <a:rPr lang="ru-RU" sz="1400" dirty="0"/>
              <a:t/>
            </a:r>
            <a:br>
              <a:rPr lang="ru-RU" sz="1400" dirty="0"/>
            </a:br>
            <a:r>
              <a:rPr lang="ru-RU" sz="1400" dirty="0">
                <a:solidFill>
                  <a:srgbClr val="222222"/>
                </a:solidFill>
                <a:latin typeface="Raleway"/>
              </a:rPr>
              <a:t>Празднует свободу.</a:t>
            </a:r>
            <a:r>
              <a:rPr lang="ru-RU" sz="1400" dirty="0"/>
              <a:t/>
            </a:r>
            <a:br>
              <a:rPr lang="ru-RU" sz="1400" dirty="0"/>
            </a:br>
            <a:r>
              <a:rPr lang="ru-RU" sz="1400" dirty="0">
                <a:solidFill>
                  <a:srgbClr val="222222"/>
                </a:solidFill>
                <a:latin typeface="Raleway"/>
              </a:rPr>
              <a:t>И летит мой красный шар</a:t>
            </a:r>
            <a:r>
              <a:rPr lang="ru-RU" sz="1400" dirty="0"/>
              <a:t/>
            </a:r>
            <a:br>
              <a:rPr lang="ru-RU" sz="1400" dirty="0"/>
            </a:br>
            <a:r>
              <a:rPr lang="ru-RU" sz="1400" dirty="0">
                <a:solidFill>
                  <a:srgbClr val="222222"/>
                </a:solidFill>
                <a:latin typeface="Raleway"/>
              </a:rPr>
              <a:t>Прямо к небосводу!</a:t>
            </a:r>
          </a:p>
          <a:p>
            <a:r>
              <a:rPr lang="ru-RU" sz="1400" dirty="0"/>
              <a:t>В декабре, в декабре</a:t>
            </a:r>
            <a:br>
              <a:rPr lang="ru-RU" sz="1400" dirty="0"/>
            </a:br>
            <a:r>
              <a:rPr lang="ru-RU" sz="1400" dirty="0"/>
              <a:t>Все деревья в серебре.</a:t>
            </a:r>
            <a:br>
              <a:rPr lang="ru-RU" sz="1400" dirty="0"/>
            </a:br>
            <a:r>
              <a:rPr lang="ru-RU" sz="1400" dirty="0"/>
              <a:t>Нашу речку, словно в сказке,</a:t>
            </a:r>
            <a:br>
              <a:rPr lang="ru-RU" sz="1400" dirty="0"/>
            </a:br>
            <a:r>
              <a:rPr lang="ru-RU" sz="1400" dirty="0"/>
              <a:t>За ночь вымостил мороз,</a:t>
            </a:r>
            <a:br>
              <a:rPr lang="ru-RU" sz="1400" dirty="0"/>
            </a:br>
            <a:r>
              <a:rPr lang="ru-RU" sz="1400" dirty="0"/>
              <a:t>Обновил коньки, салазки,</a:t>
            </a:r>
            <a:br>
              <a:rPr lang="ru-RU" sz="1400" dirty="0"/>
            </a:br>
            <a:r>
              <a:rPr lang="ru-RU" sz="1400" dirty="0"/>
              <a:t>Елку из лесу привез.</a:t>
            </a:r>
            <a:br>
              <a:rPr lang="ru-RU" sz="1400" dirty="0"/>
            </a:br>
            <a:r>
              <a:rPr lang="ru-RU" sz="1400" dirty="0"/>
              <a:t>Елка плакала сначала</a:t>
            </a:r>
            <a:br>
              <a:rPr lang="ru-RU" sz="1400" dirty="0"/>
            </a:br>
            <a:r>
              <a:rPr lang="ru-RU" sz="1400" dirty="0"/>
              <a:t>От домашнего тепла.</a:t>
            </a:r>
            <a:br>
              <a:rPr lang="ru-RU" sz="1400" dirty="0"/>
            </a:br>
            <a:r>
              <a:rPr lang="ru-RU" sz="1400" dirty="0"/>
              <a:t>Утром плакать перестала</a:t>
            </a:r>
          </a:p>
          <a:p>
            <a:r>
              <a:rPr lang="ru-RU" sz="1400" dirty="0"/>
              <a:t>Утром плакать перестала,</a:t>
            </a:r>
            <a:br>
              <a:rPr lang="ru-RU" sz="1400" dirty="0"/>
            </a:br>
            <a:r>
              <a:rPr lang="ru-RU" sz="1400" dirty="0"/>
              <a:t>Задышала, ожила.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8" y="170998"/>
            <a:ext cx="4176464" cy="3402018"/>
          </a:xfrm>
          <a:prstGeom prst="rect">
            <a:avLst/>
          </a:prstGeom>
          <a:effectLst>
            <a:softEdge rad="127000"/>
          </a:effectLst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3429000"/>
            <a:ext cx="3600400" cy="2635766"/>
          </a:xfrm>
          <a:prstGeom prst="rect">
            <a:avLst/>
          </a:prstGeom>
          <a:effectLst>
            <a:softEdge rad="127000"/>
          </a:effectLst>
        </p:spPr>
      </p:pic>
    </p:spTree>
    <p:extLst>
      <p:ext uri="{BB962C8B-B14F-4D97-AF65-F5344CB8AC3E}">
        <p14:creationId xmlns:p14="http://schemas.microsoft.com/office/powerpoint/2010/main" val="232843306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10520</TotalTime>
  <Words>194</Words>
  <Application>Microsoft Office PowerPoint</Application>
  <PresentationFormat>Экран (4:3)</PresentationFormat>
  <Paragraphs>56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Calibri</vt:lpstr>
      <vt:lpstr>Raleway</vt:lpstr>
      <vt:lpstr>Times New Roman</vt:lpstr>
      <vt:lpstr>Тема Office</vt:lpstr>
      <vt:lpstr>МБДОУ д/с №5 «Родничок»  комбинированного вида с. Сарыг-Сеп  Дистанционное обучение   1 неделя (с 13 по 19 мая 2024г.) подготовительная к школе группа длительность занятия 30 минут   </vt:lpstr>
      <vt:lpstr>Презентация PowerPoint</vt:lpstr>
      <vt:lpstr>Математика</vt:lpstr>
      <vt:lpstr>Презентация PowerPoint</vt:lpstr>
      <vt:lpstr>                                                             Рисование Тема "Круглый год»(Двенадцать месяцев» Материал: белая бумага ,Карандаши,гуашь,акварель,кисти,стаканчик с водой.</vt:lpstr>
      <vt:lpstr>Прочитайте детям стихотворение, рассмотрите картинки.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МБДОУ д/с №5 «Родничок»  комбинированного вида с. Сарыг-Сеп  Дистанционное обучение  МЕСЯЦ 1 неделя (с ____ по ____ _______ 2024г.) ____________________________группа длительность занятия ___минут   </dc:title>
  <dc:creator>Ирина</dc:creator>
  <cp:lastModifiedBy>User</cp:lastModifiedBy>
  <cp:revision>54</cp:revision>
  <dcterms:created xsi:type="dcterms:W3CDTF">2024-01-22T02:50:20Z</dcterms:created>
  <dcterms:modified xsi:type="dcterms:W3CDTF">2024-04-26T03:40:45Z</dcterms:modified>
</cp:coreProperties>
</file>