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8" r:id="rId3"/>
    <p:sldId id="259" r:id="rId4"/>
    <p:sldId id="260" r:id="rId5"/>
    <p:sldId id="261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291264" cy="1371600"/>
          </a:xfrm>
        </p:spPr>
        <p:txBody>
          <a:bodyPr/>
          <a:lstStyle/>
          <a:p>
            <a:pPr algn="ctr"/>
            <a:r>
              <a:rPr lang="ru-RU" sz="2000" spc="-100" dirty="0">
                <a:solidFill>
                  <a:srgbClr val="C00000"/>
                </a:solidFill>
                <a:latin typeface="Book Antiqua"/>
              </a:rPr>
              <a:t>МБДОУ д/с № 5 «Родничок» комбинированного вида с. Сарыг-Сеп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/>
            <a:r>
              <a:rPr lang="ru-RU" sz="4000" i="1" dirty="0">
                <a:solidFill>
                  <a:srgbClr val="002060"/>
                </a:solidFill>
              </a:rPr>
              <a:t>Дистанционное обучение</a:t>
            </a:r>
          </a:p>
          <a:p>
            <a:pPr algn="ctr"/>
            <a:r>
              <a:rPr lang="ru-RU" sz="4800" dirty="0" smtClean="0">
                <a:solidFill>
                  <a:srgbClr val="00B050"/>
                </a:solidFill>
              </a:rPr>
              <a:t>«Обитатели </a:t>
            </a:r>
            <a:r>
              <a:rPr lang="ru-RU" sz="4800" dirty="0" err="1" smtClean="0">
                <a:solidFill>
                  <a:srgbClr val="00B050"/>
                </a:solidFill>
              </a:rPr>
              <a:t>бабушкинного</a:t>
            </a:r>
            <a:r>
              <a:rPr lang="ru-RU" sz="4800" dirty="0" smtClean="0">
                <a:solidFill>
                  <a:srgbClr val="00B050"/>
                </a:solidFill>
              </a:rPr>
              <a:t> двора»</a:t>
            </a:r>
            <a:endParaRPr lang="ru-RU" sz="4800" dirty="0">
              <a:solidFill>
                <a:srgbClr val="00B050"/>
              </a:solidFill>
            </a:endParaRPr>
          </a:p>
          <a:p>
            <a:pPr algn="ctr"/>
            <a:r>
              <a:rPr lang="ru-RU">
                <a:solidFill>
                  <a:srgbClr val="00B0F0"/>
                </a:solidFill>
              </a:rPr>
              <a:t>Вторая группа раннего возраста (1,6-2 лет)</a:t>
            </a:r>
          </a:p>
          <a:p>
            <a:pPr algn="ctr"/>
            <a:r>
              <a:rPr lang="ru-RU" smtClean="0">
                <a:solidFill>
                  <a:srgbClr val="00B0F0"/>
                </a:solidFill>
              </a:rPr>
              <a:t>С </a:t>
            </a:r>
            <a:r>
              <a:rPr lang="ru-RU" dirty="0" smtClean="0">
                <a:solidFill>
                  <a:srgbClr val="00B0F0"/>
                </a:solidFill>
              </a:rPr>
              <a:t>13.05.2024 </a:t>
            </a:r>
            <a:r>
              <a:rPr lang="ru-RU" dirty="0">
                <a:solidFill>
                  <a:srgbClr val="00B0F0"/>
                </a:solidFill>
              </a:rPr>
              <a:t>г. по </a:t>
            </a:r>
            <a:r>
              <a:rPr lang="ru-RU" dirty="0" smtClean="0">
                <a:solidFill>
                  <a:srgbClr val="00B0F0"/>
                </a:solidFill>
              </a:rPr>
              <a:t>19.05.2024 </a:t>
            </a:r>
            <a:r>
              <a:rPr lang="ru-RU" dirty="0">
                <a:solidFill>
                  <a:srgbClr val="00B0F0"/>
                </a:solidFill>
              </a:rPr>
              <a:t>г.</a:t>
            </a:r>
          </a:p>
          <a:p>
            <a:pPr marL="114300" algn="r"/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Воспитатель: </a:t>
            </a:r>
            <a:r>
              <a:rPr lang="ru-RU" sz="2400" dirty="0" err="1">
                <a:solidFill>
                  <a:schemeClr val="tx2">
                    <a:lumMod val="75000"/>
                  </a:schemeClr>
                </a:solidFill>
              </a:rPr>
              <a:t>Докмит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 Т.Д.</a:t>
            </a:r>
          </a:p>
          <a:p>
            <a:pPr marL="114300" algn="r"/>
            <a:r>
              <a:rPr lang="ru-RU" sz="2400" dirty="0" err="1">
                <a:solidFill>
                  <a:schemeClr val="tx2">
                    <a:lumMod val="75000"/>
                  </a:schemeClr>
                </a:solidFill>
              </a:rPr>
              <a:t>Седип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 А. А.</a:t>
            </a:r>
          </a:p>
          <a:p>
            <a:pPr marL="114300" algn="r"/>
            <a:r>
              <a:rPr lang="ru-RU" sz="2400" dirty="0" err="1">
                <a:solidFill>
                  <a:schemeClr val="tx2">
                    <a:lumMod val="75000"/>
                  </a:schemeClr>
                </a:solidFill>
              </a:rPr>
              <a:t>Оюн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 С.В.</a:t>
            </a:r>
          </a:p>
          <a:p>
            <a:pPr marL="114300" algn="r"/>
            <a:r>
              <a:rPr lang="ru-RU" sz="2400" dirty="0" err="1">
                <a:solidFill>
                  <a:schemeClr val="tx2">
                    <a:lumMod val="75000"/>
                  </a:schemeClr>
                </a:solidFill>
              </a:rPr>
              <a:t>Шактар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 А.О.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688101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ctr">
              <a:spcAft>
                <a:spcPts val="0"/>
              </a:spcAft>
              <a:buClr>
                <a:srgbClr val="F0A22E"/>
              </a:buClr>
              <a:buSzPct val="70000"/>
            </a:pPr>
            <a:r>
              <a:rPr lang="ru-RU" sz="3600" dirty="0">
                <a:solidFill>
                  <a:srgbClr val="C00000"/>
                </a:solidFill>
                <a:latin typeface="Franklin Gothic Book"/>
              </a:rPr>
              <a:t>Уважаемые родители!</a:t>
            </a:r>
          </a:p>
          <a:p>
            <a:pPr marL="342900" lvl="0" indent="-342900" algn="ctr">
              <a:spcAft>
                <a:spcPts val="0"/>
              </a:spcAft>
              <a:buClr>
                <a:srgbClr val="F0A22E"/>
              </a:buClr>
              <a:buSzPct val="70000"/>
              <a:buFont typeface="Wingdings 2"/>
              <a:buChar char=""/>
            </a:pPr>
            <a:endParaRPr lang="ru-RU" sz="1800" dirty="0">
              <a:solidFill>
                <a:srgbClr val="4E3B30"/>
              </a:solidFill>
              <a:latin typeface="Franklin Gothic Book"/>
            </a:endParaRPr>
          </a:p>
          <a:p>
            <a:pPr lvl="0" algn="ctr">
              <a:spcAft>
                <a:spcPts val="0"/>
              </a:spcAft>
              <a:buClr>
                <a:srgbClr val="F0A22E"/>
              </a:buClr>
              <a:buSzPct val="70000"/>
            </a:pPr>
            <a:r>
              <a:rPr lang="ru-RU" sz="3200" dirty="0">
                <a:solidFill>
                  <a:srgbClr val="4E3B30">
                    <a:lumMod val="75000"/>
                  </a:srgbClr>
                </a:solidFill>
                <a:latin typeface="Franklin Gothic Book"/>
              </a:rPr>
              <a:t>Во время деятельности с ребенком, </a:t>
            </a:r>
          </a:p>
          <a:p>
            <a:pPr lvl="0" algn="ctr">
              <a:spcAft>
                <a:spcPts val="0"/>
              </a:spcAft>
              <a:buClr>
                <a:srgbClr val="F0A22E"/>
              </a:buClr>
              <a:buSzPct val="70000"/>
            </a:pPr>
            <a:r>
              <a:rPr lang="ru-RU" sz="3200" dirty="0">
                <a:solidFill>
                  <a:srgbClr val="4E3B30">
                    <a:lumMod val="75000"/>
                  </a:srgbClr>
                </a:solidFill>
                <a:latin typeface="Franklin Gothic Book"/>
              </a:rPr>
              <a:t>сделайте пожалуйста фотографии. </a:t>
            </a:r>
          </a:p>
          <a:p>
            <a:pPr lvl="0" algn="ctr">
              <a:spcAft>
                <a:spcPts val="0"/>
              </a:spcAft>
              <a:buClr>
                <a:srgbClr val="F0A22E"/>
              </a:buClr>
              <a:buSzPct val="70000"/>
            </a:pPr>
            <a:r>
              <a:rPr lang="ru-RU" sz="3200" dirty="0">
                <a:solidFill>
                  <a:srgbClr val="4E3B30">
                    <a:lumMod val="75000"/>
                  </a:srgbClr>
                </a:solidFill>
                <a:latin typeface="Franklin Gothic Book"/>
              </a:rPr>
              <a:t>Отправить фотографии можно в группу </a:t>
            </a:r>
            <a:r>
              <a:rPr lang="ru-RU" sz="3200" dirty="0" err="1">
                <a:solidFill>
                  <a:srgbClr val="4E3B30">
                    <a:lumMod val="75000"/>
                  </a:srgbClr>
                </a:solidFill>
                <a:latin typeface="Franklin Gothic Book"/>
              </a:rPr>
              <a:t>вайбер</a:t>
            </a:r>
            <a:r>
              <a:rPr lang="ru-RU" sz="3200" dirty="0">
                <a:solidFill>
                  <a:srgbClr val="4E3B30">
                    <a:lumMod val="75000"/>
                  </a:srgbClr>
                </a:solidFill>
                <a:latin typeface="Franklin Gothic Book"/>
              </a:rPr>
              <a:t> или лично вашему воспитателю.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246937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147248" cy="1371600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/>
              <a:t>Посмотрите с ребенком на картинку и спросите кто живет на </a:t>
            </a:r>
            <a:r>
              <a:rPr lang="ru-RU" sz="2800" dirty="0" err="1" smtClean="0"/>
              <a:t>бабушкинном</a:t>
            </a:r>
            <a:r>
              <a:rPr lang="ru-RU" sz="2800" dirty="0" smtClean="0"/>
              <a:t> дворе?</a:t>
            </a:r>
            <a:endParaRPr lang="ru-RU" sz="28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470" y="1752600"/>
            <a:ext cx="6962914" cy="475567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4645792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003232" cy="13716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Спросите у ребенка где живут домашние животные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784994"/>
            <a:ext cx="4752527" cy="4308302"/>
          </a:xfrm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508104" y="1916832"/>
            <a:ext cx="2873896" cy="4183931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r>
              <a:rPr lang="ru-RU" dirty="0" smtClean="0"/>
              <a:t>Козы живут – в кошарах </a:t>
            </a:r>
          </a:p>
          <a:p>
            <a:r>
              <a:rPr lang="ru-RU" dirty="0" smtClean="0"/>
              <a:t>Свиньи – в свинарнике</a:t>
            </a:r>
          </a:p>
          <a:p>
            <a:r>
              <a:rPr lang="ru-RU" dirty="0" smtClean="0"/>
              <a:t>Лошади – в конюшне</a:t>
            </a:r>
          </a:p>
          <a:p>
            <a:r>
              <a:rPr lang="ru-RU" dirty="0" smtClean="0"/>
              <a:t>Коровы – в коровнике</a:t>
            </a:r>
          </a:p>
          <a:p>
            <a:r>
              <a:rPr lang="ru-RU" dirty="0" smtClean="0"/>
              <a:t>Собака – в конуре</a:t>
            </a:r>
          </a:p>
          <a:p>
            <a:r>
              <a:rPr lang="ru-RU" dirty="0" smtClean="0"/>
              <a:t>Овцы – в овчарнях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45999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291264" cy="137160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Спросите у ребенка кто как кричит?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509" y="1844824"/>
            <a:ext cx="5075571" cy="453650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580112" y="2204865"/>
            <a:ext cx="3240360" cy="3168352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Собака – </a:t>
            </a:r>
            <a:r>
              <a:rPr lang="ru-RU" dirty="0" err="1" smtClean="0"/>
              <a:t>ав-ав</a:t>
            </a:r>
            <a:endParaRPr lang="ru-RU" dirty="0" smtClean="0"/>
          </a:p>
          <a:p>
            <a:r>
              <a:rPr lang="ru-RU" dirty="0" smtClean="0"/>
              <a:t>Овечка – </a:t>
            </a:r>
            <a:r>
              <a:rPr lang="ru-RU" dirty="0" err="1" smtClean="0"/>
              <a:t>бе-бе</a:t>
            </a:r>
            <a:endParaRPr lang="ru-RU" dirty="0" smtClean="0"/>
          </a:p>
          <a:p>
            <a:r>
              <a:rPr lang="ru-RU" dirty="0"/>
              <a:t>К</a:t>
            </a:r>
            <a:r>
              <a:rPr lang="ru-RU" dirty="0" smtClean="0"/>
              <a:t>отенок – мяу-мяу</a:t>
            </a:r>
          </a:p>
          <a:p>
            <a:r>
              <a:rPr lang="ru-RU" dirty="0" smtClean="0"/>
              <a:t>Корова – </a:t>
            </a:r>
            <a:r>
              <a:rPr lang="ru-RU" dirty="0" err="1" smtClean="0"/>
              <a:t>му-му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839956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219256" cy="1371600"/>
          </a:xfrm>
        </p:spPr>
        <p:txBody>
          <a:bodyPr/>
          <a:lstStyle/>
          <a:p>
            <a:pPr algn="ctr"/>
            <a:r>
              <a:rPr lang="ru-RU" dirty="0"/>
              <a:t>Поиграйте с ребенком в игру «Кто лишний?»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4552" y="1752600"/>
            <a:ext cx="6781824" cy="4795362"/>
          </a:xfrm>
        </p:spPr>
      </p:pic>
    </p:spTree>
    <p:extLst>
      <p:ext uri="{BB962C8B-B14F-4D97-AF65-F5344CB8AC3E}">
        <p14:creationId xmlns:p14="http://schemas.microsoft.com/office/powerpoint/2010/main" val="14702382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147248" cy="137160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Нарисуйте с ребенком забор для животных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199" y="1796256"/>
            <a:ext cx="8023225" cy="451306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5056722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04864"/>
            <a:ext cx="5791200" cy="2088232"/>
          </a:xfrm>
        </p:spPr>
        <p:txBody>
          <a:bodyPr/>
          <a:lstStyle/>
          <a:p>
            <a:pPr algn="ctr"/>
            <a:r>
              <a:rPr lang="ru-RU" dirty="0" smtClean="0"/>
              <a:t>Молодцы! Спасибо!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92267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лавная">
  <a:themeElements>
    <a:clrScheme name="Главная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Главная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лавная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33</TotalTime>
  <Words>158</Words>
  <Application>Microsoft Office PowerPoint</Application>
  <PresentationFormat>Экран (4:3)</PresentationFormat>
  <Paragraphs>30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Главная</vt:lpstr>
      <vt:lpstr>МБДОУ д/с № 5 «Родничок» комбинированного вида с. Сарыг-Сеп</vt:lpstr>
      <vt:lpstr>Презентация PowerPoint</vt:lpstr>
      <vt:lpstr>Посмотрите с ребенком на картинку и спросите кто живет на бабушкинном дворе?</vt:lpstr>
      <vt:lpstr>Спросите у ребенка где живут домашние животные</vt:lpstr>
      <vt:lpstr>Спросите у ребенка кто как кричит?</vt:lpstr>
      <vt:lpstr>Поиграйте с ребенком в игру «Кто лишний?»</vt:lpstr>
      <vt:lpstr>Нарисуйте с ребенком забор для животных</vt:lpstr>
      <vt:lpstr>Молодцы! Спасибо!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МБДОУ д/с № 5 «Родничок» комбинированного вида с. Сарыг-Сеп</dc:title>
  <dc:creator>МДОУ 5</dc:creator>
  <cp:lastModifiedBy>Ирина</cp:lastModifiedBy>
  <cp:revision>8</cp:revision>
  <dcterms:created xsi:type="dcterms:W3CDTF">2024-02-08T03:08:46Z</dcterms:created>
  <dcterms:modified xsi:type="dcterms:W3CDTF">2024-02-29T07:02:46Z</dcterms:modified>
</cp:coreProperties>
</file>