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642942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 комбинированного вида с. Сарыг-Сеп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 Республика Тыва </a:t>
            </a:r>
            <a: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929090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неделя (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мая 2024г.)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629424" cy="39243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428868"/>
            <a:ext cx="65008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пожалуйста, фотографии. </a:t>
            </a:r>
          </a:p>
          <a:p>
            <a:pPr algn="ctr"/>
            <a:r>
              <a:rPr lang="ru-RU" sz="2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6"/>
            <a:ext cx="35004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врозь. Наклоны вперёд, коснуться руками пола. 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 – выпрямиться с поворотом туловища на право, руки в стороны.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То же с поворотом на лево. Ноги с места не сдвигать.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–стоя, руки в стороны, руки к плечам, руки в стороны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LddKTtwGclw.jpg"/>
          <p:cNvPicPr/>
          <p:nvPr/>
        </p:nvPicPr>
        <p:blipFill>
          <a:blip r:embed="rId3" cstate="print"/>
          <a:srcRect l="50490" t="3879" r="28155" b="67792"/>
          <a:stretch>
            <a:fillRect/>
          </a:stretch>
        </p:blipFill>
        <p:spPr bwMode="auto">
          <a:xfrm>
            <a:off x="6429388" y="4143380"/>
            <a:ext cx="1500198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C:\Users\ДОУ №5\Downloads\LddKTtwGclw.jpg"/>
          <p:cNvPicPr/>
          <p:nvPr/>
        </p:nvPicPr>
        <p:blipFill>
          <a:blip r:embed="rId3" cstate="print"/>
          <a:srcRect l="51199" t="67371" r="25950" b="2966"/>
          <a:stretch>
            <a:fillRect/>
          </a:stretch>
        </p:blipFill>
        <p:spPr bwMode="auto">
          <a:xfrm>
            <a:off x="1214414" y="1857364"/>
            <a:ext cx="15716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2071678"/>
            <a:ext cx="350046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вместе, руки в сторону.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2.. Прыжком ноги врозь, руки в сторону и хлопок над головой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Прыжком ноги вместе, руки в сторону.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стоя, мах правой ногой в стороны, через стороны руки вверх, и хлопок над головой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f78cd51ef2289ca4ae4312bf0d77073d.png"/>
          <p:cNvPicPr/>
          <p:nvPr/>
        </p:nvPicPr>
        <p:blipFill>
          <a:blip r:embed="rId3" cstate="print"/>
          <a:srcRect l="49753" t="52401" r="26251" b="26599"/>
          <a:stretch>
            <a:fillRect/>
          </a:stretch>
        </p:blipFill>
        <p:spPr bwMode="auto">
          <a:xfrm>
            <a:off x="1285852" y="1643050"/>
            <a:ext cx="1714512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f78cd51ef2289ca4ae4312bf0d77073d.png"/>
          <p:cNvPicPr/>
          <p:nvPr/>
        </p:nvPicPr>
        <p:blipFill>
          <a:blip r:embed="rId3" cstate="print"/>
          <a:srcRect l="3179" t="56745" r="82063" b="21682"/>
          <a:stretch>
            <a:fillRect/>
          </a:stretch>
        </p:blipFill>
        <p:spPr bwMode="auto">
          <a:xfrm>
            <a:off x="6143636" y="4357694"/>
            <a:ext cx="171451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2071678"/>
            <a:ext cx="350046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сидя, ноги разведены, руки в сторону.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- сомкнуть и поднять прямые ноги хлопок под ногами.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 ноги вместе, руки на поясе. Наклон вперёд, хлопок над головой.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выпрямиться, присесть и хлопок перед собой.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C:\Users\ДОУ №5\Downloads\f78cd51ef2289ca4ae4312bf0d77073d.png"/>
          <p:cNvPicPr/>
          <p:nvPr/>
        </p:nvPicPr>
        <p:blipFill>
          <a:blip r:embed="rId3" cstate="print"/>
          <a:srcRect l="49753" t="30441" r="24045" b="49057"/>
          <a:stretch>
            <a:fillRect/>
          </a:stretch>
        </p:blipFill>
        <p:spPr bwMode="auto">
          <a:xfrm>
            <a:off x="1214414" y="2357430"/>
            <a:ext cx="164307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f78cd51ef2289ca4ae4312bf0d77073d.png"/>
          <p:cNvPicPr/>
          <p:nvPr/>
        </p:nvPicPr>
        <p:blipFill>
          <a:blip r:embed="rId3" cstate="print"/>
          <a:srcRect l="8721" t="2526" r="61678" b="77195"/>
          <a:stretch>
            <a:fillRect/>
          </a:stretch>
        </p:blipFill>
        <p:spPr bwMode="auto">
          <a:xfrm>
            <a:off x="5643570" y="4643446"/>
            <a:ext cx="221456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6"/>
            <a:ext cx="350046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на ширине плеч, руки в стороны ладонями вверх.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- наклон вправо и хлопок над головой.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 влево и хлопок над головой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 ноги вместе, руки в стороны.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–опустится на ступню, руки в стороны и опустить руки вниз (выдох).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f78cd51ef2289ca4ae4312bf0d77073d.png"/>
          <p:cNvPicPr/>
          <p:nvPr/>
        </p:nvPicPr>
        <p:blipFill>
          <a:blip r:embed="rId3" cstate="print"/>
          <a:srcRect l="3313" t="79923" r="80726" b="1809"/>
          <a:stretch>
            <a:fillRect/>
          </a:stretch>
        </p:blipFill>
        <p:spPr bwMode="auto">
          <a:xfrm>
            <a:off x="1285852" y="2000240"/>
            <a:ext cx="150019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f78cd51ef2289ca4ae4312bf0d77073d.png"/>
          <p:cNvPicPr/>
          <p:nvPr/>
        </p:nvPicPr>
        <p:blipFill>
          <a:blip r:embed="rId3" cstate="print"/>
          <a:srcRect l="74115" t="74838" r="5324" b="1844"/>
          <a:stretch>
            <a:fillRect/>
          </a:stretch>
        </p:blipFill>
        <p:spPr bwMode="auto">
          <a:xfrm>
            <a:off x="6215074" y="4643446"/>
            <a:ext cx="1509714" cy="1366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428736"/>
            <a:ext cx="6629424" cy="421006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1785926"/>
            <a:ext cx="350046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1.И.п. – стоя, ноги на ширине плеч, руки в стороны ладонями вверх.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- наклон вправо и хлопок над головой.</a:t>
            </a:r>
          </a:p>
          <a:p>
            <a:pPr marL="342900" indent="-342900"/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 влево и хлопок над головой</a:t>
            </a:r>
          </a:p>
          <a:p>
            <a:pPr marL="342900" indent="-342900"/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стоя ноги вместе, руки в стороны.</a:t>
            </a:r>
          </a:p>
          <a:p>
            <a:pPr marL="342900" indent="-342900"/>
            <a:r>
              <a:rPr lang="ru-RU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–опустится на ступню, руки в стороны и опустить руки вниз (выдох). </a:t>
            </a: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buAutoNum type="arabicPeriod"/>
            </a:pPr>
            <a:endParaRPr lang="ru-RU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ДОУ №5\Downloads\f78cd51ef2289ca4ae4312bf0d77073d.png"/>
          <p:cNvPicPr/>
          <p:nvPr/>
        </p:nvPicPr>
        <p:blipFill>
          <a:blip r:embed="rId3" cstate="print"/>
          <a:srcRect l="74115" t="74838" r="5324" b="1844"/>
          <a:stretch>
            <a:fillRect/>
          </a:stretch>
        </p:blipFill>
        <p:spPr bwMode="auto">
          <a:xfrm>
            <a:off x="6215074" y="4643446"/>
            <a:ext cx="1509714" cy="1366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629424" cy="39243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3500438"/>
            <a:ext cx="6500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360</Words>
  <PresentationFormat>Экран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МБДОУ д/с №5 «Родничок» комбинированного вида с. Сарыг-Сеп  Каа-Хемского района Республика Тыва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комбинированного вида с. Сарыг-Сеп  Каа-Хемского района Республика Тыва  </dc:title>
  <dc:creator>ДОУ №5</dc:creator>
  <cp:lastModifiedBy>Пользователь Windows</cp:lastModifiedBy>
  <cp:revision>3</cp:revision>
  <dcterms:created xsi:type="dcterms:W3CDTF">2024-01-27T14:11:07Z</dcterms:created>
  <dcterms:modified xsi:type="dcterms:W3CDTF">2024-02-04T07:31:55Z</dcterms:modified>
</cp:coreProperties>
</file>