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7" r:id="rId4"/>
    <p:sldId id="258" r:id="rId5"/>
    <p:sldId id="259" r:id="rId6"/>
    <p:sldId id="261" r:id="rId7"/>
    <p:sldId id="263" r:id="rId8"/>
    <p:sldId id="260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3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3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1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5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18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1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2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3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96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8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4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319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59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14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02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97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3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3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5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60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58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20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6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5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OrnIy1yeqg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944" y="450223"/>
            <a:ext cx="7754112" cy="1499616"/>
          </a:xfrm>
        </p:spPr>
        <p:txBody>
          <a:bodyPr/>
          <a:lstStyle/>
          <a:p>
            <a:pPr algn="ctr"/>
            <a:r>
              <a:rPr lang="ru-RU" sz="24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д/с №5 «Родничок» комбинированного вида </a:t>
            </a:r>
            <a:r>
              <a:rPr lang="ru-RU" sz="2400" cap="none" spc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с.Сарыг-Сеп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400062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г.)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Аракчаа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</a:p>
        </p:txBody>
      </p:sp>
    </p:spTree>
    <p:extLst>
      <p:ext uri="{BB962C8B-B14F-4D97-AF65-F5344CB8AC3E}">
        <p14:creationId xmlns:p14="http://schemas.microsoft.com/office/powerpoint/2010/main" val="373372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52" y="790956"/>
            <a:ext cx="7702296" cy="1499616"/>
          </a:xfrm>
        </p:spPr>
        <p:txBody>
          <a:bodyPr/>
          <a:lstStyle/>
          <a:p>
            <a:pPr algn="ctr"/>
            <a:r>
              <a:rPr lang="ru-RU" sz="42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290572"/>
            <a:ext cx="6096000" cy="324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</p:txBody>
      </p:sp>
    </p:spTree>
    <p:extLst>
      <p:ext uri="{BB962C8B-B14F-4D97-AF65-F5344CB8AC3E}">
        <p14:creationId xmlns:p14="http://schemas.microsoft.com/office/powerpoint/2010/main" val="227427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44168" y="2424388"/>
            <a:ext cx="907999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родителей: Рассмотрите с ребенком картинки,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описание на русском, а затем на английском языках. 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слайде перейдите по ссылке и включите видеоматериал. </a:t>
            </a:r>
          </a:p>
        </p:txBody>
      </p:sp>
    </p:spTree>
    <p:extLst>
      <p:ext uri="{BB962C8B-B14F-4D97-AF65-F5344CB8AC3E}">
        <p14:creationId xmlns:p14="http://schemas.microsoft.com/office/powerpoint/2010/main" val="35095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685714"/>
            <a:ext cx="10058400" cy="288036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/>
              <a:t>WEATHER</a:t>
            </a:r>
            <a:br>
              <a:rPr lang="en-US" sz="8800" b="1" dirty="0" smtClean="0"/>
            </a:br>
            <a:r>
              <a:rPr lang="ru-RU" sz="8800" b="1" dirty="0" smtClean="0"/>
              <a:t>ПОГОДА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1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/>
          <a:lstStyle/>
          <a:p>
            <a:pPr algn="ctr"/>
            <a:r>
              <a:rPr lang="ru-RU" dirty="0" smtClean="0"/>
              <a:t>Нажмите на ссылку для просмотра обучающего видеоролика: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524836"/>
            <a:ext cx="10058400" cy="3344258"/>
          </a:xfrm>
        </p:spPr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https://youtu.be/mOrnIy1yeqg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0714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390"/>
            <a:ext cx="12192000" cy="683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2808" y="2919899"/>
            <a:ext cx="137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7032" y="2935288"/>
            <a:ext cx="134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дождливый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6249" y="2899648"/>
            <a:ext cx="107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9462959" y="2957842"/>
            <a:ext cx="169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радужный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0180" y="6100389"/>
            <a:ext cx="113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ветреный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7501" y="6156185"/>
            <a:ext cx="116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туманный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362" y="6142015"/>
            <a:ext cx="11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20672" y="6114719"/>
            <a:ext cx="131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штормовой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4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0"/>
            <a:ext cx="10058399" cy="684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69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102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Calibri</vt:lpstr>
      <vt:lpstr>Calibri Light</vt:lpstr>
      <vt:lpstr>Times New Roman</vt:lpstr>
      <vt:lpstr>Tw Cen MT</vt:lpstr>
      <vt:lpstr>Tw Cen MT Condensed</vt:lpstr>
      <vt:lpstr>Wingdings 3</vt:lpstr>
      <vt:lpstr>Интеграл</vt:lpstr>
      <vt:lpstr>1_Интеграл</vt:lpstr>
      <vt:lpstr>Ретро</vt:lpstr>
      <vt:lpstr>МБДОУ  д/с №5 «Родничок» комбинированного вида с.Сарыг-Сеп</vt:lpstr>
      <vt:lpstr>Уважаемые родители!</vt:lpstr>
      <vt:lpstr>Презентация PowerPoint</vt:lpstr>
      <vt:lpstr>WEATHER ПОГОДА</vt:lpstr>
      <vt:lpstr>Нажмите на ссылку для просмотра обучающего видеоролика: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д/с №5 «Родничок» комбинированного вида с.Сарыг-Сеп</dc:title>
  <dc:creator>1169764</dc:creator>
  <cp:lastModifiedBy>1169764</cp:lastModifiedBy>
  <cp:revision>5</cp:revision>
  <dcterms:created xsi:type="dcterms:W3CDTF">2024-02-28T08:38:09Z</dcterms:created>
  <dcterms:modified xsi:type="dcterms:W3CDTF">2024-02-28T13:29:56Z</dcterms:modified>
</cp:coreProperties>
</file>