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Скругленный прямоугольник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Скругленный прямоугольник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Скругленный прямоугольник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Скругленный прямоугольник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400" dirty="0">
                <a:solidFill>
                  <a:srgbClr val="FF0000"/>
                </a:solidFill>
                <a:latin typeface="Century Gothic"/>
              </a:rPr>
              <a:t>Тыва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Республиканың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Каа-Хем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кожууннуң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Сарыг-Сеп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суурунуң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муниципалдыг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бюджеттен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хандырылгалыг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школа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назыны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четпээн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чаштарга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каттыштырган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хевириниң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br>
              <a:rPr lang="ru-RU" sz="1400" dirty="0">
                <a:solidFill>
                  <a:srgbClr val="FF0000"/>
                </a:solidFill>
                <a:latin typeface="Century Gothic"/>
              </a:rPr>
            </a:br>
            <a:r>
              <a:rPr lang="ru-RU" sz="1400" dirty="0">
                <a:solidFill>
                  <a:srgbClr val="FF0000"/>
                </a:solidFill>
                <a:latin typeface="Century Gothic"/>
              </a:rPr>
              <a:t>5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дугаар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«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Дамырак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»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аттыг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</a:t>
            </a:r>
            <a:r>
              <a:rPr lang="ru-RU" sz="1400" dirty="0" err="1">
                <a:solidFill>
                  <a:srgbClr val="FF0000"/>
                </a:solidFill>
                <a:latin typeface="Century Gothic"/>
              </a:rPr>
              <a:t>уруглар</a:t>
            </a:r>
            <a:r>
              <a:rPr lang="ru-RU" sz="1400" dirty="0">
                <a:solidFill>
                  <a:srgbClr val="FF0000"/>
                </a:solidFill>
                <a:latin typeface="Century Gothic"/>
              </a:rPr>
              <a:t> сады</a:t>
            </a:r>
            <a:endParaRPr lang="ru-RU" sz="14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Ырактан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өөренир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арга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-биле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өөредилгениң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 err="1">
                <a:solidFill>
                  <a:srgbClr val="FFC000"/>
                </a:solidFill>
                <a:latin typeface="Lucida Sans Unicode"/>
              </a:rPr>
              <a:t>темазы</a:t>
            </a:r>
            <a:r>
              <a:rPr lang="ru-RU" sz="2800" dirty="0">
                <a:solidFill>
                  <a:srgbClr val="FFC000"/>
                </a:solidFill>
                <a:latin typeface="Lucida Sans Unicode"/>
              </a:rPr>
              <a:t> </a:t>
            </a:r>
            <a:r>
              <a:rPr lang="ru-RU" sz="2800" dirty="0">
                <a:solidFill>
                  <a:srgbClr val="002060"/>
                </a:solidFill>
                <a:latin typeface="Lucida Sans Unicode"/>
              </a:rPr>
              <a:t>«Чай»</a:t>
            </a: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srgbClr val="00206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>
                <a:solidFill>
                  <a:srgbClr val="0070C0"/>
                </a:solidFill>
                <a:latin typeface="Lucida Sans Unicode"/>
              </a:rPr>
              <a:t>Ортумак</a:t>
            </a:r>
            <a:r>
              <a:rPr lang="ru-RU" sz="2000" dirty="0">
                <a:solidFill>
                  <a:srgbClr val="0070C0"/>
                </a:solidFill>
                <a:latin typeface="Lucida Sans Unicode"/>
              </a:rPr>
              <a:t>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бөлүк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 (4-5 </a:t>
            </a:r>
            <a:r>
              <a:rPr lang="ru-RU" sz="2000" dirty="0" err="1" smtClean="0">
                <a:solidFill>
                  <a:srgbClr val="0070C0"/>
                </a:solidFill>
                <a:latin typeface="Lucida Sans Unicode"/>
              </a:rPr>
              <a:t>хар</a:t>
            </a:r>
            <a:r>
              <a:rPr lang="ru-RU" sz="2000" dirty="0" smtClean="0">
                <a:solidFill>
                  <a:srgbClr val="0070C0"/>
                </a:solidFill>
                <a:latin typeface="Lucida Sans Unicode"/>
              </a:rPr>
              <a:t>)</a:t>
            </a:r>
            <a:endParaRPr lang="ru-RU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dirty="0" smtClean="0">
                <a:solidFill>
                  <a:srgbClr val="0070C0"/>
                </a:solidFill>
                <a:latin typeface="Lucida Sans Unicode"/>
              </a:rPr>
              <a:t>Май 20-ден май 26-га чедир</a:t>
            </a:r>
            <a:endParaRPr lang="kk-KZ" sz="2000" dirty="0">
              <a:solidFill>
                <a:srgbClr val="0070C0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kk-KZ" sz="2000" smtClean="0">
                <a:solidFill>
                  <a:prstClr val="black"/>
                </a:solidFill>
                <a:latin typeface="Lucida Sans Unicode"/>
              </a:rPr>
              <a:t>Кичээл 20 минут</a:t>
            </a:r>
            <a:endParaRPr lang="kk-KZ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Кижизидикчи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башкы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: </a:t>
            </a:r>
            <a:r>
              <a:rPr lang="ru-RU" sz="2000" dirty="0" err="1">
                <a:solidFill>
                  <a:prstClr val="black"/>
                </a:solidFill>
                <a:latin typeface="Lucida Sans Unicode"/>
              </a:rPr>
              <a:t>Дапыян</a:t>
            </a:r>
            <a:r>
              <a:rPr lang="ru-RU" sz="2000" dirty="0">
                <a:solidFill>
                  <a:prstClr val="black"/>
                </a:solidFill>
                <a:latin typeface="Lucida Sans Unicode"/>
              </a:rPr>
              <a:t> З.В.</a:t>
            </a: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 smtClean="0">
              <a:solidFill>
                <a:prstClr val="black"/>
              </a:solidFill>
              <a:latin typeface="Lucida Sans Unicode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365760" lvl="0" indent="-256032">
              <a:spcBef>
                <a:spcPts val="400"/>
              </a:spcBef>
              <a:buClr>
                <a:srgbClr val="2DA2BF"/>
              </a:buClr>
              <a:buSzPct val="68000"/>
              <a:buFont typeface="Wingdings 3"/>
              <a:buChar char=""/>
            </a:pPr>
            <a:endParaRPr lang="ru-RU" sz="2000" dirty="0">
              <a:solidFill>
                <a:prstClr val="black"/>
              </a:solidFill>
              <a:latin typeface="Lucida Sans Unicode"/>
            </a:endParaRPr>
          </a:p>
          <a:p>
            <a:pPr marL="64008" lvl="0" indent="0" algn="ctr">
              <a:spcBef>
                <a:spcPts val="400"/>
              </a:spcBef>
              <a:buClr>
                <a:srgbClr val="2DA2BF"/>
              </a:buClr>
              <a:buSzPct val="68000"/>
              <a:buNone/>
            </a:pPr>
            <a:r>
              <a:rPr lang="ru-RU" sz="2000" dirty="0">
                <a:solidFill>
                  <a:srgbClr val="0070C0"/>
                </a:solidFill>
                <a:latin typeface="Lucida Sans Unicode"/>
              </a:rPr>
              <a:t>Сарыг-Сеп, 2024чыл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90029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36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Хүндүлүг ада-иелер!</a:t>
            </a:r>
          </a:p>
          <a:p>
            <a:pPr marL="0" indent="0" algn="ctr"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рууңар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дилээр-дир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азы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башкыңарның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тур бис.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276972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Тывызыкты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тывыңарам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14400" y="2420888"/>
            <a:ext cx="7772400" cy="3598912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Арга-арыг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ногаарарган</a:t>
            </a:r>
            <a:r>
              <a:rPr lang="ru-RU" sz="4000" dirty="0" smtClean="0">
                <a:solidFill>
                  <a:srgbClr val="00B050"/>
                </a:solidFill>
              </a:rPr>
              <a:t>,</a:t>
            </a:r>
          </a:p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Черниң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кырын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чечек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шыпкан</a:t>
            </a:r>
            <a:r>
              <a:rPr lang="ru-RU" sz="4000" dirty="0" smtClean="0">
                <a:solidFill>
                  <a:srgbClr val="00B050"/>
                </a:solidFill>
              </a:rPr>
              <a:t>.</a:t>
            </a:r>
          </a:p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Чаъс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чаарга</a:t>
            </a:r>
            <a:r>
              <a:rPr lang="ru-RU" sz="4000" dirty="0" smtClean="0">
                <a:solidFill>
                  <a:srgbClr val="00B050"/>
                </a:solidFill>
              </a:rPr>
              <a:t>, </a:t>
            </a:r>
            <a:r>
              <a:rPr lang="ru-RU" sz="4000" dirty="0" err="1" smtClean="0">
                <a:solidFill>
                  <a:srgbClr val="00B050"/>
                </a:solidFill>
              </a:rPr>
              <a:t>челээш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>
                <a:solidFill>
                  <a:srgbClr val="00B050"/>
                </a:solidFill>
              </a:rPr>
              <a:t>ү</a:t>
            </a:r>
            <a:r>
              <a:rPr lang="ru-RU" sz="4000" dirty="0" err="1" smtClean="0">
                <a:solidFill>
                  <a:srgbClr val="00B050"/>
                </a:solidFill>
              </a:rPr>
              <a:t>нер</a:t>
            </a:r>
            <a:endParaRPr lang="ru-RU" sz="4000" dirty="0" smtClean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ru-RU" sz="4000" dirty="0" err="1" smtClean="0">
                <a:solidFill>
                  <a:srgbClr val="00B050"/>
                </a:solidFill>
              </a:rPr>
              <a:t>Чылдың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 smtClean="0">
                <a:solidFill>
                  <a:srgbClr val="00B050"/>
                </a:solidFill>
              </a:rPr>
              <a:t>кайы</a:t>
            </a:r>
            <a:r>
              <a:rPr lang="ru-RU" sz="4000" dirty="0" smtClean="0">
                <a:solidFill>
                  <a:srgbClr val="00B050"/>
                </a:solidFill>
              </a:rPr>
              <a:t> </a:t>
            </a:r>
            <a:r>
              <a:rPr lang="ru-RU" sz="4000" dirty="0" err="1">
                <a:solidFill>
                  <a:srgbClr val="00B050"/>
                </a:solidFill>
              </a:rPr>
              <a:t>ү</a:t>
            </a:r>
            <a:r>
              <a:rPr lang="ru-RU" sz="4000" dirty="0" err="1" smtClean="0">
                <a:solidFill>
                  <a:srgbClr val="00B050"/>
                </a:solidFill>
              </a:rPr>
              <a:t>ези-дир</a:t>
            </a:r>
            <a:r>
              <a:rPr lang="ru-RU" sz="4000" dirty="0" smtClean="0">
                <a:solidFill>
                  <a:srgbClr val="00B050"/>
                </a:solidFill>
              </a:rPr>
              <a:t>?</a:t>
            </a:r>
          </a:p>
          <a:p>
            <a:pPr marL="0" indent="0" algn="ctr">
              <a:buNone/>
            </a:pPr>
            <a:r>
              <a:rPr lang="ru-RU" sz="4000" dirty="0" smtClean="0">
                <a:solidFill>
                  <a:srgbClr val="00B050"/>
                </a:solidFill>
              </a:rPr>
              <a:t>(Чай)</a:t>
            </a:r>
            <a:endParaRPr lang="ru-RU" sz="4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095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Чурукту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көрүңер</a:t>
            </a:r>
            <a:r>
              <a:rPr lang="ru-RU" dirty="0" smtClean="0">
                <a:solidFill>
                  <a:srgbClr val="002060"/>
                </a:solidFill>
              </a:rPr>
              <a:t>, </a:t>
            </a:r>
            <a:r>
              <a:rPr lang="ru-RU" dirty="0" err="1" smtClean="0">
                <a:solidFill>
                  <a:srgbClr val="002060"/>
                </a:solidFill>
              </a:rPr>
              <a:t>урууңарга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айтырыглардан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салыңар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" name="Объект 5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1331640" y="1412776"/>
            <a:ext cx="6408712" cy="4835778"/>
          </a:xfrm>
        </p:spPr>
      </p:pic>
    </p:spTree>
    <p:extLst>
      <p:ext uri="{BB962C8B-B14F-4D97-AF65-F5344CB8AC3E}">
        <p14:creationId xmlns:p14="http://schemas.microsoft.com/office/powerpoint/2010/main" val="3716916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solidFill>
                  <a:srgbClr val="002060"/>
                </a:solidFill>
              </a:rPr>
              <a:t>Чайның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демдектерин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чугаалаңар</a:t>
            </a:r>
            <a:r>
              <a:rPr lang="ru-RU" dirty="0" smtClean="0">
                <a:solidFill>
                  <a:srgbClr val="002060"/>
                </a:solidFill>
              </a:rPr>
              <a:t>: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err="1" smtClean="0"/>
              <a:t>Хүн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, </a:t>
            </a:r>
            <a:r>
              <a:rPr lang="ru-RU" dirty="0" err="1" smtClean="0"/>
              <a:t>изиир</a:t>
            </a:r>
            <a:endParaRPr lang="ru-RU" dirty="0" smtClean="0"/>
          </a:p>
          <a:p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эштир</a:t>
            </a:r>
            <a:endParaRPr lang="ru-RU" dirty="0" smtClean="0"/>
          </a:p>
          <a:p>
            <a:r>
              <a:rPr lang="ru-RU" dirty="0" err="1" smtClean="0"/>
              <a:t>Ыяштарның</a:t>
            </a:r>
            <a:r>
              <a:rPr lang="ru-RU" dirty="0" smtClean="0"/>
              <a:t> </a:t>
            </a:r>
            <a:r>
              <a:rPr lang="ru-RU" dirty="0" err="1" smtClean="0"/>
              <a:t>бүрүлери</a:t>
            </a:r>
            <a:r>
              <a:rPr lang="ru-RU" dirty="0" smtClean="0"/>
              <a:t> </a:t>
            </a:r>
            <a:r>
              <a:rPr lang="ru-RU" dirty="0" err="1" smtClean="0"/>
              <a:t>ногаан</a:t>
            </a:r>
            <a:r>
              <a:rPr lang="ru-RU" dirty="0" smtClean="0"/>
              <a:t>, </a:t>
            </a:r>
            <a:r>
              <a:rPr lang="ru-RU" dirty="0" err="1" smtClean="0"/>
              <a:t>чечектер</a:t>
            </a:r>
            <a:r>
              <a:rPr lang="ru-RU" dirty="0" smtClean="0"/>
              <a:t> </a:t>
            </a:r>
            <a:r>
              <a:rPr lang="ru-RU" dirty="0" err="1" smtClean="0"/>
              <a:t>частып</a:t>
            </a:r>
            <a:r>
              <a:rPr lang="ru-RU" dirty="0" smtClean="0"/>
              <a:t> </a:t>
            </a:r>
            <a:r>
              <a:rPr lang="ru-RU" dirty="0" err="1" smtClean="0"/>
              <a:t>кээр</a:t>
            </a:r>
            <a:endParaRPr lang="ru-RU" dirty="0" smtClean="0"/>
          </a:p>
          <a:p>
            <a:r>
              <a:rPr lang="ru-RU" dirty="0" err="1" smtClean="0"/>
              <a:t>Аргадан</a:t>
            </a:r>
            <a:r>
              <a:rPr lang="ru-RU" dirty="0" smtClean="0"/>
              <a:t> </a:t>
            </a:r>
            <a:r>
              <a:rPr lang="ru-RU" dirty="0" err="1" smtClean="0"/>
              <a:t>каттаар</a:t>
            </a:r>
            <a:r>
              <a:rPr lang="ru-RU" dirty="0" smtClean="0"/>
              <a:t>, </a:t>
            </a:r>
            <a:r>
              <a:rPr lang="ru-RU" dirty="0" err="1" smtClean="0"/>
              <a:t>мөөгүлээр</a:t>
            </a:r>
            <a:endParaRPr lang="ru-RU" dirty="0" smtClean="0"/>
          </a:p>
          <a:p>
            <a:r>
              <a:rPr lang="ru-RU" dirty="0" err="1" smtClean="0"/>
              <a:t>Чаъс</a:t>
            </a:r>
            <a:r>
              <a:rPr lang="ru-RU" dirty="0" smtClean="0"/>
              <a:t> </a:t>
            </a:r>
            <a:r>
              <a:rPr lang="ru-RU" dirty="0" err="1" smtClean="0"/>
              <a:t>чаар</a:t>
            </a:r>
            <a:r>
              <a:rPr lang="ru-RU" dirty="0" smtClean="0"/>
              <a:t>, </a:t>
            </a:r>
            <a:r>
              <a:rPr lang="ru-RU" dirty="0" err="1" smtClean="0"/>
              <a:t>чагган</a:t>
            </a:r>
            <a:r>
              <a:rPr lang="ru-RU" dirty="0" smtClean="0"/>
              <a:t> </a:t>
            </a:r>
            <a:r>
              <a:rPr lang="ru-RU" dirty="0" err="1" smtClean="0"/>
              <a:t>соонда</a:t>
            </a:r>
            <a:r>
              <a:rPr lang="ru-RU" dirty="0" smtClean="0"/>
              <a:t> </a:t>
            </a:r>
            <a:r>
              <a:rPr lang="ru-RU" dirty="0" err="1" smtClean="0"/>
              <a:t>челээш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нер</a:t>
            </a:r>
            <a:endParaRPr lang="ru-RU" dirty="0" smtClean="0"/>
          </a:p>
          <a:p>
            <a:r>
              <a:rPr lang="ru-RU" dirty="0" err="1" smtClean="0"/>
              <a:t>Кушкаштар</a:t>
            </a:r>
            <a:r>
              <a:rPr lang="ru-RU" dirty="0" smtClean="0"/>
              <a:t>, </a:t>
            </a:r>
            <a:r>
              <a:rPr lang="ru-RU" dirty="0" err="1" smtClean="0"/>
              <a:t>курт-кымыскаяк</a:t>
            </a:r>
            <a:r>
              <a:rPr lang="ru-RU" dirty="0" smtClean="0"/>
              <a:t> </a:t>
            </a:r>
            <a:r>
              <a:rPr lang="ru-RU" dirty="0" err="1" smtClean="0"/>
              <a:t>чайын</a:t>
            </a:r>
            <a:r>
              <a:rPr lang="ru-RU" dirty="0" smtClean="0"/>
              <a:t> </a:t>
            </a:r>
            <a:r>
              <a:rPr lang="ru-RU" dirty="0" err="1" smtClean="0"/>
              <a:t>амыраар</a:t>
            </a:r>
            <a:r>
              <a:rPr lang="ru-RU" dirty="0" smtClean="0"/>
              <a:t>, </a:t>
            </a:r>
            <a:r>
              <a:rPr lang="ru-RU" dirty="0" err="1" smtClean="0"/>
              <a:t>ырлажыыр</a:t>
            </a:r>
            <a:endParaRPr lang="ru-RU" dirty="0" smtClean="0"/>
          </a:p>
          <a:p>
            <a:r>
              <a:rPr lang="ru-RU" dirty="0" err="1" smtClean="0"/>
              <a:t>Аң-мең</a:t>
            </a:r>
            <a:r>
              <a:rPr lang="ru-RU" dirty="0" smtClean="0"/>
              <a:t> </a:t>
            </a:r>
            <a:r>
              <a:rPr lang="ru-RU" dirty="0" err="1" smtClean="0"/>
              <a:t>чайгыы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еде</a:t>
            </a:r>
            <a:r>
              <a:rPr lang="ru-RU" dirty="0" smtClean="0"/>
              <a:t> </a:t>
            </a:r>
            <a:r>
              <a:rPr lang="ru-RU" dirty="0" err="1" smtClean="0"/>
              <a:t>семириир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706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Чурукчу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чүнү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меге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чураан</a:t>
            </a:r>
            <a:r>
              <a:rPr lang="ru-RU" dirty="0" smtClean="0">
                <a:solidFill>
                  <a:srgbClr val="002060"/>
                </a:solidFill>
              </a:rPr>
              <a:t>-дыр, </a:t>
            </a:r>
            <a:r>
              <a:rPr lang="ru-RU" dirty="0" err="1" smtClean="0">
                <a:solidFill>
                  <a:srgbClr val="002060"/>
                </a:solidFill>
              </a:rPr>
              <a:t>тывыңар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7928" y="1447800"/>
            <a:ext cx="6185343" cy="4572000"/>
          </a:xfrm>
        </p:spPr>
      </p:pic>
    </p:spTree>
    <p:extLst>
      <p:ext uri="{BB962C8B-B14F-4D97-AF65-F5344CB8AC3E}">
        <p14:creationId xmlns:p14="http://schemas.microsoft.com/office/powerpoint/2010/main" val="2518379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Чай </a:t>
            </a:r>
            <a:r>
              <a:rPr lang="ru-RU" dirty="0" err="1" smtClean="0">
                <a:solidFill>
                  <a:srgbClr val="002060"/>
                </a:solidFill>
              </a:rPr>
              <a:t>дугайында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хөглүг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чуруктан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чуруп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алыңар</a:t>
            </a:r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1151" y="1447800"/>
            <a:ext cx="6718897" cy="4572000"/>
          </a:xfrm>
        </p:spPr>
      </p:pic>
    </p:spTree>
    <p:extLst>
      <p:ext uri="{BB962C8B-B14F-4D97-AF65-F5344CB8AC3E}">
        <p14:creationId xmlns:p14="http://schemas.microsoft.com/office/powerpoint/2010/main" val="29130377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/>
              <a:t>Чурукту</a:t>
            </a:r>
            <a:r>
              <a:rPr lang="ru-RU" dirty="0" smtClean="0"/>
              <a:t> </a:t>
            </a:r>
            <a:r>
              <a:rPr lang="ru-RU" dirty="0" err="1" smtClean="0"/>
              <a:t>чураан</a:t>
            </a:r>
            <a:r>
              <a:rPr lang="ru-RU" dirty="0" smtClean="0"/>
              <a:t> </a:t>
            </a:r>
            <a:r>
              <a:rPr lang="ru-RU" dirty="0" err="1" smtClean="0"/>
              <a:t>соонда</a:t>
            </a:r>
            <a:r>
              <a:rPr lang="ru-RU" dirty="0" smtClean="0"/>
              <a:t> </a:t>
            </a:r>
            <a:r>
              <a:rPr lang="ru-RU" dirty="0" err="1" smtClean="0"/>
              <a:t>айтырыглардан</a:t>
            </a:r>
            <a:r>
              <a:rPr lang="ru-RU" dirty="0" smtClean="0"/>
              <a:t> </a:t>
            </a:r>
            <a:r>
              <a:rPr lang="ru-RU" dirty="0" err="1" smtClean="0"/>
              <a:t>салыңар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sz="3600" dirty="0" err="1" smtClean="0"/>
              <a:t>Чылдың</a:t>
            </a:r>
            <a:r>
              <a:rPr lang="ru-RU" sz="3600" dirty="0" smtClean="0"/>
              <a:t> </a:t>
            </a:r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/>
              <a:t>ү</a:t>
            </a:r>
            <a:r>
              <a:rPr lang="ru-RU" sz="3600" dirty="0" err="1" smtClean="0"/>
              <a:t>езин</a:t>
            </a:r>
            <a:r>
              <a:rPr lang="ru-RU" sz="3600" dirty="0" smtClean="0"/>
              <a:t>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алдың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</a:t>
            </a:r>
            <a:r>
              <a:rPr lang="ru-RU" sz="3600" dirty="0" smtClean="0"/>
              <a:t> </a:t>
            </a:r>
            <a:r>
              <a:rPr lang="ru-RU" sz="3600" dirty="0" err="1" smtClean="0"/>
              <a:t>карандаштар</a:t>
            </a:r>
            <a:r>
              <a:rPr lang="ru-RU" sz="3600" dirty="0" smtClean="0"/>
              <a:t>-биле </a:t>
            </a:r>
            <a:r>
              <a:rPr lang="ru-RU" sz="3600" dirty="0" err="1" smtClean="0"/>
              <a:t>чуруп</a:t>
            </a:r>
            <a:r>
              <a:rPr lang="ru-RU" sz="3600" dirty="0" smtClean="0"/>
              <a:t> </a:t>
            </a:r>
            <a:r>
              <a:rPr lang="ru-RU" sz="3600" dirty="0" err="1" smtClean="0"/>
              <a:t>турдуң</a:t>
            </a:r>
            <a:r>
              <a:rPr lang="ru-RU" sz="3600" dirty="0" smtClean="0"/>
              <a:t>?</a:t>
            </a:r>
          </a:p>
          <a:p>
            <a:r>
              <a:rPr lang="ru-RU" sz="3600" dirty="0" err="1" smtClean="0"/>
              <a:t>Хүн</a:t>
            </a:r>
            <a:r>
              <a:rPr lang="ru-RU" sz="3600" dirty="0" smtClean="0"/>
              <a:t> </a:t>
            </a:r>
            <a:r>
              <a:rPr lang="ru-RU" sz="3600" dirty="0" err="1" smtClean="0"/>
              <a:t>кандыг</a:t>
            </a:r>
            <a:r>
              <a:rPr lang="ru-RU" sz="3600" dirty="0" smtClean="0"/>
              <a:t> </a:t>
            </a:r>
            <a:r>
              <a:rPr lang="ru-RU" sz="3600" dirty="0" err="1" smtClean="0"/>
              <a:t>өңнүг-дүр</a:t>
            </a:r>
            <a:r>
              <a:rPr lang="ru-RU" sz="3600" dirty="0" smtClean="0"/>
              <a:t>?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25808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3514402"/>
          </a:xfrm>
        </p:spPr>
        <p:txBody>
          <a:bodyPr/>
          <a:lstStyle/>
          <a:p>
            <a:pPr algn="ctr"/>
            <a:r>
              <a:rPr lang="ru-RU" dirty="0" err="1" smtClean="0">
                <a:solidFill>
                  <a:srgbClr val="002060"/>
                </a:solidFill>
              </a:rPr>
              <a:t>Четтирдим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 smtClean="0">
                <a:solidFill>
                  <a:srgbClr val="002060"/>
                </a:solidFill>
              </a:rPr>
              <a:t>улуу</a:t>
            </a:r>
            <a:r>
              <a:rPr lang="ru-RU" dirty="0" smtClean="0">
                <a:solidFill>
                  <a:srgbClr val="002060"/>
                </a:solidFill>
              </a:rPr>
              <a:t>-биле!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20340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праведливость">
  <a:themeElements>
    <a:clrScheme name="Справедливость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праведливость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44</TotalTime>
  <Words>170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Справедливость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</vt:lpstr>
      <vt:lpstr>Презентация PowerPoint</vt:lpstr>
      <vt:lpstr>Тывызыкты тывыңарам:</vt:lpstr>
      <vt:lpstr>Чурукту көрүңер, урууңарга айтырыглардан салыңар:</vt:lpstr>
      <vt:lpstr>Чайның демдектерин чугаалаңар:</vt:lpstr>
      <vt:lpstr>Чурукчу чүнү меге чураан-дыр, тывыңар</vt:lpstr>
      <vt:lpstr>Чай дугайында хөглүг чуруктан чуруп алыңар</vt:lpstr>
      <vt:lpstr>Чурукту чураан соонда айтырыглардан салыңар</vt:lpstr>
      <vt:lpstr>Четтирдим улуу-биле!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МДОУ 5</dc:creator>
  <cp:lastModifiedBy>Пользователь Windows</cp:lastModifiedBy>
  <cp:revision>10</cp:revision>
  <dcterms:created xsi:type="dcterms:W3CDTF">2023-12-13T05:06:15Z</dcterms:created>
  <dcterms:modified xsi:type="dcterms:W3CDTF">2024-02-28T12:27:55Z</dcterms:modified>
</cp:coreProperties>
</file>