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6" r:id="rId6"/>
    <p:sldId id="265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400" dirty="0">
                <a:solidFill>
                  <a:srgbClr val="FF0000"/>
                </a:solidFill>
                <a:latin typeface="Century Gothic"/>
              </a:rPr>
              <a:t>Тыва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Республиканың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br>
              <a:rPr lang="ru-RU" sz="1400" dirty="0">
                <a:solidFill>
                  <a:srgbClr val="FF0000"/>
                </a:solidFill>
                <a:latin typeface="Century Gothic"/>
              </a:rPr>
            </a:b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Каа-Хем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кожууннуң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Сарыг-Сеп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суурунуң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муниципалдыг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бюджеттен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хандырылгалыг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школа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назыны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четпээн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чаштарга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каттыштырган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хевириниң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br>
              <a:rPr lang="ru-RU" sz="1400" dirty="0">
                <a:solidFill>
                  <a:srgbClr val="FF0000"/>
                </a:solidFill>
                <a:latin typeface="Century Gothic"/>
              </a:rPr>
            </a:br>
            <a:r>
              <a:rPr lang="ru-RU" sz="1400" dirty="0">
                <a:solidFill>
                  <a:srgbClr val="FF0000"/>
                </a:solidFill>
                <a:latin typeface="Century Gothic"/>
              </a:rPr>
              <a:t>5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дугаар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«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Дамырак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»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аттыг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уруглар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сады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Ырактан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өөренир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арга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-биле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өөредилгениң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темазы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Lucida Sans Unicode"/>
              </a:rPr>
              <a:t>«Чай»</a:t>
            </a: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endParaRPr lang="ru-RU" sz="2000" dirty="0">
              <a:solidFill>
                <a:srgbClr val="00206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000" dirty="0" err="1" smtClean="0">
                <a:solidFill>
                  <a:srgbClr val="0070C0"/>
                </a:solidFill>
                <a:latin typeface="Lucida Sans Unicode"/>
              </a:rPr>
              <a:t>Улуг</a:t>
            </a:r>
            <a:r>
              <a:rPr lang="ru-RU" sz="2000" dirty="0" smtClean="0">
                <a:solidFill>
                  <a:srgbClr val="0070C0"/>
                </a:solidFill>
                <a:latin typeface="Lucida Sans Unicode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Lucida Sans Unicode"/>
              </a:rPr>
              <a:t>бөлүк</a:t>
            </a:r>
            <a:r>
              <a:rPr lang="ru-RU" sz="2000" dirty="0" smtClean="0">
                <a:solidFill>
                  <a:srgbClr val="0070C0"/>
                </a:solidFill>
                <a:latin typeface="Lucida Sans Unicode"/>
              </a:rPr>
              <a:t> (5-6 </a:t>
            </a:r>
            <a:r>
              <a:rPr lang="ru-RU" sz="2000" dirty="0" err="1" smtClean="0">
                <a:solidFill>
                  <a:srgbClr val="0070C0"/>
                </a:solidFill>
                <a:latin typeface="Lucida Sans Unicode"/>
              </a:rPr>
              <a:t>хар</a:t>
            </a:r>
            <a:r>
              <a:rPr lang="ru-RU" sz="2000" dirty="0" smtClean="0">
                <a:solidFill>
                  <a:srgbClr val="0070C0"/>
                </a:solidFill>
                <a:latin typeface="Lucida Sans Unicode"/>
              </a:rPr>
              <a:t>)</a:t>
            </a:r>
            <a:endParaRPr lang="ru-RU" sz="2000" dirty="0">
              <a:solidFill>
                <a:srgbClr val="0070C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kk-KZ" sz="2000" dirty="0" smtClean="0">
                <a:solidFill>
                  <a:srgbClr val="0070C0"/>
                </a:solidFill>
                <a:latin typeface="Lucida Sans Unicode"/>
              </a:rPr>
              <a:t>Май 20-ден</a:t>
            </a:r>
            <a:r>
              <a:rPr lang="kk-KZ" sz="2000" dirty="0" smtClean="0">
                <a:solidFill>
                  <a:srgbClr val="0070C0"/>
                </a:solidFill>
                <a:latin typeface="Lucida Sans Unicode"/>
              </a:rPr>
              <a:t> </a:t>
            </a:r>
            <a:r>
              <a:rPr lang="kk-KZ" sz="2000" dirty="0">
                <a:solidFill>
                  <a:srgbClr val="0070C0"/>
                </a:solidFill>
                <a:latin typeface="Lucida Sans Unicode"/>
              </a:rPr>
              <a:t>м</a:t>
            </a:r>
            <a:r>
              <a:rPr lang="kk-KZ" sz="2000" dirty="0" smtClean="0">
                <a:solidFill>
                  <a:srgbClr val="0070C0"/>
                </a:solidFill>
                <a:latin typeface="Lucida Sans Unicode"/>
              </a:rPr>
              <a:t>ай 26-га чедир</a:t>
            </a:r>
            <a:endParaRPr lang="kk-KZ" sz="2000" dirty="0">
              <a:solidFill>
                <a:srgbClr val="0070C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kk-KZ" sz="2000" smtClean="0">
                <a:solidFill>
                  <a:prstClr val="black"/>
                </a:solidFill>
                <a:latin typeface="Lucida Sans Unicode"/>
              </a:rPr>
              <a:t>Кичээл 25 минут</a:t>
            </a: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endParaRPr lang="kk-KZ" sz="20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endParaRPr lang="ru-RU" sz="20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000" dirty="0" err="1">
                <a:solidFill>
                  <a:prstClr val="black"/>
                </a:solidFill>
                <a:latin typeface="Lucida Sans Unicode"/>
              </a:rPr>
              <a:t>Кижизидикчи</a:t>
            </a:r>
            <a:r>
              <a:rPr lang="ru-RU" sz="2000" dirty="0">
                <a:solidFill>
                  <a:prstClr val="black"/>
                </a:solidFill>
                <a:latin typeface="Lucida Sans Unicode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Lucida Sans Unicode"/>
              </a:rPr>
              <a:t>башкы</a:t>
            </a:r>
            <a:r>
              <a:rPr lang="ru-RU" sz="2000" dirty="0">
                <a:solidFill>
                  <a:prstClr val="black"/>
                </a:solidFill>
                <a:latin typeface="Lucida Sans Unicode"/>
              </a:rPr>
              <a:t>: </a:t>
            </a:r>
            <a:r>
              <a:rPr lang="ru-RU" sz="2000" dirty="0" err="1">
                <a:solidFill>
                  <a:prstClr val="black"/>
                </a:solidFill>
                <a:latin typeface="Lucida Sans Unicode"/>
              </a:rPr>
              <a:t>Дапыян</a:t>
            </a:r>
            <a:r>
              <a:rPr lang="ru-RU" sz="2000" dirty="0">
                <a:solidFill>
                  <a:prstClr val="black"/>
                </a:solidFill>
                <a:latin typeface="Lucida Sans Unicode"/>
              </a:rPr>
              <a:t> З.В.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endParaRPr lang="ru-RU" sz="20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000" dirty="0">
                <a:solidFill>
                  <a:srgbClr val="0070C0"/>
                </a:solidFill>
                <a:latin typeface="Lucida Sans Unicode"/>
              </a:rPr>
              <a:t>Сарыг-Сеп, 2024чыл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9002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3514402"/>
          </a:xfrm>
        </p:spPr>
        <p:txBody>
          <a:bodyPr/>
          <a:lstStyle/>
          <a:p>
            <a:pPr algn="ctr"/>
            <a:r>
              <a:rPr lang="ru-RU" dirty="0" err="1" smtClean="0">
                <a:solidFill>
                  <a:srgbClr val="00B050"/>
                </a:solidFill>
              </a:rPr>
              <a:t>Четтирдим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улуу</a:t>
            </a:r>
            <a:r>
              <a:rPr lang="ru-RU" dirty="0" smtClean="0">
                <a:solidFill>
                  <a:srgbClr val="00B050"/>
                </a:solidFill>
              </a:rPr>
              <a:t>-биле!</a:t>
            </a:r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034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692696"/>
            <a:ext cx="7772400" cy="53271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Хүндүлүг ада-иелер!</a:t>
            </a:r>
          </a:p>
          <a:p>
            <a:pPr marL="0" indent="0" algn="ctr">
              <a:buNone/>
            </a:pP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рууңар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биле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өөренип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олургаш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чурукка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тырттырып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алырын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дилээр-дир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бис, база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бөлүүңерниң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вайбер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бөлүүнче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азы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болза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кижизидикчи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башкынарнын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хуу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арынынче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чортуп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бээриңерни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дилеп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тур бис.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76972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00B050"/>
                </a:solidFill>
              </a:rPr>
              <a:t>Чурукту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көрүңер</a:t>
            </a:r>
            <a:r>
              <a:rPr lang="ru-RU" dirty="0" smtClean="0">
                <a:solidFill>
                  <a:srgbClr val="00B050"/>
                </a:solidFill>
              </a:rPr>
              <a:t>, </a:t>
            </a:r>
            <a:r>
              <a:rPr lang="ru-RU" dirty="0" err="1" smtClean="0">
                <a:solidFill>
                  <a:srgbClr val="00B050"/>
                </a:solidFill>
              </a:rPr>
              <a:t>урууңарга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айтырыглардан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салыңар</a:t>
            </a:r>
            <a:r>
              <a:rPr lang="ru-RU" dirty="0" smtClean="0">
                <a:solidFill>
                  <a:srgbClr val="00B050"/>
                </a:solidFill>
              </a:rPr>
              <a:t>: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9" y="1447800"/>
            <a:ext cx="6768752" cy="50055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16916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00B050"/>
                </a:solidFill>
              </a:rPr>
              <a:t>Чайның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демдектерин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чугаалаңар</a:t>
            </a:r>
            <a:r>
              <a:rPr lang="ru-RU" dirty="0" smtClean="0">
                <a:solidFill>
                  <a:srgbClr val="00B050"/>
                </a:solidFill>
              </a:rPr>
              <a:t>: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Хүн</a:t>
            </a:r>
            <a:r>
              <a:rPr lang="ru-RU" dirty="0" smtClean="0"/>
              <a:t> </a:t>
            </a:r>
            <a:r>
              <a:rPr lang="ru-RU" dirty="0" err="1" smtClean="0"/>
              <a:t>караа</a:t>
            </a:r>
            <a:r>
              <a:rPr lang="ru-RU" dirty="0" smtClean="0"/>
              <a:t> </a:t>
            </a:r>
            <a:r>
              <a:rPr lang="ru-RU" dirty="0" err="1" smtClean="0"/>
              <a:t>чылыг</a:t>
            </a:r>
            <a:r>
              <a:rPr lang="ru-RU" dirty="0" smtClean="0"/>
              <a:t>, </a:t>
            </a:r>
            <a:r>
              <a:rPr lang="ru-RU" dirty="0" err="1" smtClean="0"/>
              <a:t>изиир</a:t>
            </a:r>
            <a:endParaRPr lang="ru-RU" dirty="0" smtClean="0"/>
          </a:p>
          <a:p>
            <a:r>
              <a:rPr lang="ru-RU" dirty="0" err="1" smtClean="0"/>
              <a:t>Чайын</a:t>
            </a:r>
            <a:r>
              <a:rPr lang="ru-RU" dirty="0" smtClean="0"/>
              <a:t> </a:t>
            </a:r>
            <a:r>
              <a:rPr lang="ru-RU" dirty="0" err="1" smtClean="0"/>
              <a:t>уруглар</a:t>
            </a:r>
            <a:r>
              <a:rPr lang="ru-RU" dirty="0" smtClean="0"/>
              <a:t> </a:t>
            </a:r>
            <a:r>
              <a:rPr lang="ru-RU" dirty="0" err="1" smtClean="0"/>
              <a:t>эштир</a:t>
            </a:r>
            <a:endParaRPr lang="ru-RU" dirty="0" smtClean="0"/>
          </a:p>
          <a:p>
            <a:r>
              <a:rPr lang="ru-RU" dirty="0" err="1" smtClean="0"/>
              <a:t>Ыяштарның</a:t>
            </a:r>
            <a:r>
              <a:rPr lang="ru-RU" dirty="0" smtClean="0"/>
              <a:t> </a:t>
            </a:r>
            <a:r>
              <a:rPr lang="ru-RU" dirty="0" err="1" smtClean="0"/>
              <a:t>бүрүлери</a:t>
            </a:r>
            <a:r>
              <a:rPr lang="ru-RU" dirty="0" smtClean="0"/>
              <a:t> </a:t>
            </a:r>
            <a:r>
              <a:rPr lang="ru-RU" dirty="0" err="1" smtClean="0"/>
              <a:t>ногаан</a:t>
            </a:r>
            <a:r>
              <a:rPr lang="ru-RU" dirty="0" smtClean="0"/>
              <a:t>, </a:t>
            </a:r>
            <a:r>
              <a:rPr lang="ru-RU" dirty="0" err="1" smtClean="0"/>
              <a:t>чечектер</a:t>
            </a:r>
            <a:r>
              <a:rPr lang="ru-RU" dirty="0" smtClean="0"/>
              <a:t> </a:t>
            </a:r>
            <a:r>
              <a:rPr lang="ru-RU" dirty="0" err="1" smtClean="0"/>
              <a:t>частып</a:t>
            </a:r>
            <a:r>
              <a:rPr lang="ru-RU" dirty="0" smtClean="0"/>
              <a:t> </a:t>
            </a:r>
            <a:r>
              <a:rPr lang="ru-RU" dirty="0" err="1" smtClean="0"/>
              <a:t>кээр</a:t>
            </a:r>
            <a:endParaRPr lang="ru-RU" dirty="0" smtClean="0"/>
          </a:p>
          <a:p>
            <a:r>
              <a:rPr lang="ru-RU" dirty="0" err="1" smtClean="0"/>
              <a:t>Аргадан</a:t>
            </a:r>
            <a:r>
              <a:rPr lang="ru-RU" dirty="0" smtClean="0"/>
              <a:t> </a:t>
            </a:r>
            <a:r>
              <a:rPr lang="ru-RU" dirty="0" err="1" smtClean="0"/>
              <a:t>каттаар</a:t>
            </a:r>
            <a:r>
              <a:rPr lang="ru-RU" dirty="0" smtClean="0"/>
              <a:t>, </a:t>
            </a:r>
            <a:r>
              <a:rPr lang="ru-RU" dirty="0" err="1" smtClean="0"/>
              <a:t>мөөгүлээр</a:t>
            </a:r>
            <a:endParaRPr lang="ru-RU" dirty="0" smtClean="0"/>
          </a:p>
          <a:p>
            <a:r>
              <a:rPr lang="ru-RU" dirty="0" err="1" smtClean="0"/>
              <a:t>Чаъс</a:t>
            </a:r>
            <a:r>
              <a:rPr lang="ru-RU" dirty="0" smtClean="0"/>
              <a:t> </a:t>
            </a:r>
            <a:r>
              <a:rPr lang="ru-RU" dirty="0" err="1" smtClean="0"/>
              <a:t>чаар</a:t>
            </a:r>
            <a:r>
              <a:rPr lang="ru-RU" dirty="0" smtClean="0"/>
              <a:t>, </a:t>
            </a:r>
            <a:r>
              <a:rPr lang="ru-RU" dirty="0" err="1" smtClean="0"/>
              <a:t>чагган</a:t>
            </a:r>
            <a:r>
              <a:rPr lang="ru-RU" dirty="0" smtClean="0"/>
              <a:t> </a:t>
            </a:r>
            <a:r>
              <a:rPr lang="ru-RU" dirty="0" err="1" smtClean="0"/>
              <a:t>соонда</a:t>
            </a:r>
            <a:r>
              <a:rPr lang="ru-RU" dirty="0" smtClean="0"/>
              <a:t> </a:t>
            </a:r>
            <a:r>
              <a:rPr lang="ru-RU" dirty="0" err="1" smtClean="0"/>
              <a:t>челээш</a:t>
            </a:r>
            <a:r>
              <a:rPr lang="ru-RU" dirty="0" smtClean="0"/>
              <a:t> </a:t>
            </a:r>
            <a:r>
              <a:rPr lang="ru-RU" dirty="0" err="1"/>
              <a:t>ү</a:t>
            </a:r>
            <a:r>
              <a:rPr lang="ru-RU" dirty="0" err="1" smtClean="0"/>
              <a:t>нер</a:t>
            </a:r>
            <a:endParaRPr lang="ru-RU" dirty="0" smtClean="0"/>
          </a:p>
          <a:p>
            <a:r>
              <a:rPr lang="ru-RU" dirty="0" err="1" smtClean="0"/>
              <a:t>Кушкаштар</a:t>
            </a:r>
            <a:r>
              <a:rPr lang="ru-RU" dirty="0" smtClean="0"/>
              <a:t>, </a:t>
            </a:r>
            <a:r>
              <a:rPr lang="ru-RU" dirty="0" err="1" smtClean="0"/>
              <a:t>курт-кымыскаяк</a:t>
            </a:r>
            <a:r>
              <a:rPr lang="ru-RU" dirty="0" smtClean="0"/>
              <a:t> </a:t>
            </a:r>
            <a:r>
              <a:rPr lang="ru-RU" dirty="0" err="1" smtClean="0"/>
              <a:t>чайын</a:t>
            </a:r>
            <a:r>
              <a:rPr lang="ru-RU" dirty="0" smtClean="0"/>
              <a:t> </a:t>
            </a:r>
            <a:r>
              <a:rPr lang="ru-RU" dirty="0" err="1" smtClean="0"/>
              <a:t>амыраар</a:t>
            </a:r>
            <a:r>
              <a:rPr lang="ru-RU" dirty="0" smtClean="0"/>
              <a:t>, </a:t>
            </a:r>
            <a:r>
              <a:rPr lang="ru-RU" dirty="0" err="1" smtClean="0"/>
              <a:t>ырлажыыр</a:t>
            </a:r>
            <a:endParaRPr lang="ru-RU" dirty="0" smtClean="0"/>
          </a:p>
          <a:p>
            <a:r>
              <a:rPr lang="ru-RU" dirty="0" err="1" smtClean="0"/>
              <a:t>Аң-мең</a:t>
            </a:r>
            <a:r>
              <a:rPr lang="ru-RU" dirty="0" smtClean="0"/>
              <a:t> </a:t>
            </a:r>
            <a:r>
              <a:rPr lang="ru-RU" dirty="0" err="1" smtClean="0"/>
              <a:t>чайгыы</a:t>
            </a:r>
            <a:r>
              <a:rPr lang="ru-RU" dirty="0" smtClean="0"/>
              <a:t> </a:t>
            </a:r>
            <a:r>
              <a:rPr lang="ru-RU" dirty="0" err="1"/>
              <a:t>ү</a:t>
            </a:r>
            <a:r>
              <a:rPr lang="ru-RU" dirty="0" err="1" smtClean="0"/>
              <a:t>еде</a:t>
            </a:r>
            <a:r>
              <a:rPr lang="ru-RU" dirty="0" smtClean="0"/>
              <a:t> </a:t>
            </a:r>
            <a:r>
              <a:rPr lang="ru-RU" dirty="0" err="1" smtClean="0"/>
              <a:t>семириир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170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00B050"/>
                </a:solidFill>
              </a:rPr>
              <a:t>Урууңарга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шүлүктү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номчуп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бериңер</a:t>
            </a:r>
            <a:r>
              <a:rPr lang="ru-RU" dirty="0" smtClean="0">
                <a:solidFill>
                  <a:srgbClr val="00B050"/>
                </a:solidFill>
              </a:rPr>
              <a:t>: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Чай</a:t>
            </a:r>
          </a:p>
          <a:p>
            <a:pPr marL="0" indent="0" algn="ctr">
              <a:buNone/>
            </a:pPr>
            <a:r>
              <a:rPr lang="kk-KZ" sz="3200" dirty="0" smtClean="0">
                <a:solidFill>
                  <a:srgbClr val="002060"/>
                </a:solidFill>
              </a:rPr>
              <a:t>Челээш ышкаш айыраң каас,</a:t>
            </a:r>
          </a:p>
          <a:p>
            <a:pPr marL="0" indent="0" algn="ctr">
              <a:buNone/>
            </a:pPr>
            <a:r>
              <a:rPr lang="kk-KZ" sz="3200" dirty="0" smtClean="0">
                <a:solidFill>
                  <a:srgbClr val="002060"/>
                </a:solidFill>
              </a:rPr>
              <a:t>Черниң кырын чечек шыпты.</a:t>
            </a:r>
          </a:p>
          <a:p>
            <a:pPr marL="0" indent="0" algn="ctr">
              <a:buNone/>
            </a:pPr>
            <a:r>
              <a:rPr lang="kk-KZ" sz="3200" dirty="0" smtClean="0">
                <a:solidFill>
                  <a:srgbClr val="002060"/>
                </a:solidFill>
              </a:rPr>
              <a:t>Эжим-өөрүм кады ойнаар,</a:t>
            </a:r>
          </a:p>
          <a:p>
            <a:pPr marL="0" indent="0" algn="ctr">
              <a:buNone/>
            </a:pPr>
            <a:r>
              <a:rPr lang="kk-KZ" sz="3200" dirty="0" smtClean="0">
                <a:solidFill>
                  <a:srgbClr val="002060"/>
                </a:solidFill>
              </a:rPr>
              <a:t>Эң-не солун чай-даа келди.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061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00B050"/>
                </a:solidFill>
              </a:rPr>
              <a:t>Шүлүктү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номчааш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айтырыглардан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салыңар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4000" dirty="0" err="1"/>
              <a:t>Черниң</a:t>
            </a:r>
            <a:r>
              <a:rPr lang="ru-RU" sz="4000" dirty="0"/>
              <a:t> </a:t>
            </a:r>
            <a:r>
              <a:rPr lang="ru-RU" sz="4000" dirty="0" err="1"/>
              <a:t>кырын</a:t>
            </a:r>
            <a:r>
              <a:rPr lang="ru-RU" sz="4000" dirty="0"/>
              <a:t> </a:t>
            </a:r>
            <a:r>
              <a:rPr lang="ru-RU" sz="4000" dirty="0" err="1"/>
              <a:t>чүү</a:t>
            </a:r>
            <a:r>
              <a:rPr lang="ru-RU" sz="4000" dirty="0"/>
              <a:t> </a:t>
            </a:r>
            <a:r>
              <a:rPr lang="ru-RU" sz="4000" dirty="0" err="1"/>
              <a:t>шыва</a:t>
            </a:r>
            <a:r>
              <a:rPr lang="ru-RU" sz="4000" dirty="0"/>
              <a:t> </a:t>
            </a:r>
            <a:r>
              <a:rPr lang="ru-RU" sz="4000" dirty="0" err="1"/>
              <a:t>апкан</a:t>
            </a:r>
            <a:r>
              <a:rPr lang="ru-RU" sz="4000" dirty="0"/>
              <a:t>-дыр?</a:t>
            </a:r>
          </a:p>
          <a:p>
            <a:r>
              <a:rPr lang="ru-RU" sz="4000" dirty="0" err="1" smtClean="0"/>
              <a:t>Чечектерни</a:t>
            </a:r>
            <a:r>
              <a:rPr lang="ru-RU" sz="4000" dirty="0" smtClean="0"/>
              <a:t> </a:t>
            </a:r>
            <a:r>
              <a:rPr lang="ru-RU" sz="4000" dirty="0" err="1" smtClean="0"/>
              <a:t>чүү</a:t>
            </a:r>
            <a:r>
              <a:rPr lang="ru-RU" sz="4000" dirty="0" smtClean="0"/>
              <a:t> </a:t>
            </a:r>
            <a:r>
              <a:rPr lang="ru-RU" sz="4000" dirty="0" err="1" smtClean="0"/>
              <a:t>чүвеге</a:t>
            </a:r>
            <a:r>
              <a:rPr lang="ru-RU" sz="4000" dirty="0" smtClean="0"/>
              <a:t> </a:t>
            </a:r>
            <a:r>
              <a:rPr lang="ru-RU" sz="4000" dirty="0" err="1" smtClean="0"/>
              <a:t>дөмейлеп</a:t>
            </a:r>
            <a:r>
              <a:rPr lang="ru-RU" sz="4000" dirty="0" smtClean="0"/>
              <a:t> </a:t>
            </a:r>
            <a:r>
              <a:rPr lang="ru-RU" sz="4000" dirty="0" err="1" smtClean="0"/>
              <a:t>турардыр</a:t>
            </a:r>
            <a:r>
              <a:rPr lang="ru-RU" sz="4000" dirty="0" smtClean="0"/>
              <a:t>?</a:t>
            </a:r>
          </a:p>
          <a:p>
            <a:r>
              <a:rPr lang="ru-RU" sz="4000" dirty="0" err="1" smtClean="0"/>
              <a:t>Кандыг</a:t>
            </a:r>
            <a:r>
              <a:rPr lang="ru-RU" sz="4000" dirty="0" smtClean="0"/>
              <a:t> </a:t>
            </a:r>
            <a:r>
              <a:rPr lang="ru-RU" sz="4000" dirty="0" err="1"/>
              <a:t>ү</a:t>
            </a:r>
            <a:r>
              <a:rPr lang="ru-RU" sz="4000" dirty="0" err="1" smtClean="0"/>
              <a:t>е</a:t>
            </a:r>
            <a:r>
              <a:rPr lang="ru-RU" sz="4000" dirty="0" smtClean="0"/>
              <a:t> </a:t>
            </a:r>
            <a:r>
              <a:rPr lang="ru-RU" sz="4000" dirty="0" err="1" smtClean="0"/>
              <a:t>кел</a:t>
            </a:r>
            <a:r>
              <a:rPr lang="ru-RU" sz="4000" dirty="0" smtClean="0"/>
              <a:t> </a:t>
            </a:r>
            <a:r>
              <a:rPr lang="ru-RU" sz="4000" dirty="0" err="1" smtClean="0"/>
              <a:t>чыдар</a:t>
            </a:r>
            <a:r>
              <a:rPr lang="ru-RU" sz="4000" dirty="0" smtClean="0"/>
              <a:t> </a:t>
            </a:r>
            <a:r>
              <a:rPr lang="ru-RU" sz="4000" dirty="0" err="1" smtClean="0"/>
              <a:t>дээн-дир</a:t>
            </a:r>
            <a:r>
              <a:rPr lang="ru-RU" sz="4000" dirty="0" smtClean="0"/>
              <a:t>?</a:t>
            </a:r>
          </a:p>
          <a:p>
            <a:r>
              <a:rPr lang="kk-KZ" sz="4000" dirty="0" smtClean="0"/>
              <a:t>Чайын кымнар-биле ойнаар мен дээн-дир?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508349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00B050"/>
                </a:solidFill>
              </a:rPr>
              <a:t>Чурукчу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чүнү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меге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чураан</a:t>
            </a:r>
            <a:r>
              <a:rPr lang="ru-RU" dirty="0" smtClean="0">
                <a:solidFill>
                  <a:srgbClr val="00B050"/>
                </a:solidFill>
              </a:rPr>
              <a:t>-дыр, </a:t>
            </a:r>
            <a:r>
              <a:rPr lang="ru-RU" dirty="0" err="1" smtClean="0">
                <a:solidFill>
                  <a:srgbClr val="00B050"/>
                </a:solidFill>
              </a:rPr>
              <a:t>тывыңар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4552" y="1447800"/>
            <a:ext cx="6292095" cy="4572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18379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Чай </a:t>
            </a:r>
            <a:r>
              <a:rPr lang="ru-RU" dirty="0" err="1" smtClean="0">
                <a:solidFill>
                  <a:srgbClr val="00B050"/>
                </a:solidFill>
              </a:rPr>
              <a:t>дугайында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хөглүг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чуруктан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чуруп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алыңар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447800"/>
            <a:ext cx="6096000" cy="4572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13037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00B050"/>
                </a:solidFill>
              </a:rPr>
              <a:t>Чурукту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чураан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соонда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айтырыглардан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салыңар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/>
              <a:t>Чылдың</a:t>
            </a:r>
            <a:r>
              <a:rPr lang="ru-RU" sz="3600" dirty="0" smtClean="0"/>
              <a:t> </a:t>
            </a:r>
            <a:r>
              <a:rPr lang="ru-RU" sz="3600" dirty="0" err="1" smtClean="0"/>
              <a:t>кандыг</a:t>
            </a:r>
            <a:r>
              <a:rPr lang="ru-RU" sz="3600" dirty="0" smtClean="0"/>
              <a:t> </a:t>
            </a:r>
            <a:r>
              <a:rPr lang="ru-RU" sz="3600" dirty="0" err="1"/>
              <a:t>ү</a:t>
            </a:r>
            <a:r>
              <a:rPr lang="ru-RU" sz="3600" dirty="0" err="1" smtClean="0"/>
              <a:t>езин</a:t>
            </a:r>
            <a:r>
              <a:rPr lang="ru-RU" sz="3600" dirty="0" smtClean="0"/>
              <a:t> </a:t>
            </a:r>
            <a:r>
              <a:rPr lang="ru-RU" sz="3600" dirty="0" err="1" smtClean="0"/>
              <a:t>чуруп</a:t>
            </a:r>
            <a:r>
              <a:rPr lang="ru-RU" sz="3600" dirty="0" smtClean="0"/>
              <a:t> </a:t>
            </a:r>
            <a:r>
              <a:rPr lang="ru-RU" sz="3600" dirty="0" err="1" smtClean="0"/>
              <a:t>алдыңар</a:t>
            </a:r>
            <a:r>
              <a:rPr lang="ru-RU" sz="3600" dirty="0" smtClean="0"/>
              <a:t>?</a:t>
            </a:r>
          </a:p>
          <a:p>
            <a:r>
              <a:rPr lang="ru-RU" sz="3600" dirty="0" err="1" smtClean="0"/>
              <a:t>Кандыг</a:t>
            </a:r>
            <a:r>
              <a:rPr lang="ru-RU" sz="3600" dirty="0" smtClean="0"/>
              <a:t> </a:t>
            </a:r>
            <a:r>
              <a:rPr lang="ru-RU" sz="3600" dirty="0" err="1" smtClean="0"/>
              <a:t>өңнүг</a:t>
            </a:r>
            <a:r>
              <a:rPr lang="ru-RU" sz="3600" dirty="0" smtClean="0"/>
              <a:t> краска-биле </a:t>
            </a:r>
            <a:r>
              <a:rPr lang="ru-RU" sz="3600" dirty="0" err="1" smtClean="0"/>
              <a:t>чуруп</a:t>
            </a:r>
            <a:r>
              <a:rPr lang="ru-RU" sz="3600" dirty="0" smtClean="0"/>
              <a:t> </a:t>
            </a:r>
            <a:r>
              <a:rPr lang="ru-RU" sz="3600" dirty="0" err="1" smtClean="0"/>
              <a:t>турдуңар</a:t>
            </a:r>
            <a:r>
              <a:rPr lang="ru-RU" sz="3600" dirty="0" smtClean="0"/>
              <a:t>?</a:t>
            </a:r>
          </a:p>
          <a:p>
            <a:r>
              <a:rPr lang="ru-RU" sz="3600" dirty="0" err="1" smtClean="0"/>
              <a:t>Хүн</a:t>
            </a:r>
            <a:r>
              <a:rPr lang="ru-RU" sz="3600" dirty="0" smtClean="0"/>
              <a:t> </a:t>
            </a:r>
            <a:r>
              <a:rPr lang="ru-RU" sz="3600" dirty="0" err="1" smtClean="0"/>
              <a:t>кандыг</a:t>
            </a:r>
            <a:r>
              <a:rPr lang="ru-RU" sz="3600" dirty="0" smtClean="0"/>
              <a:t> </a:t>
            </a:r>
            <a:r>
              <a:rPr lang="ru-RU" sz="3600" dirty="0" err="1" smtClean="0"/>
              <a:t>өңнүг-дүр</a:t>
            </a:r>
            <a:r>
              <a:rPr lang="ru-RU" sz="3600" dirty="0" smtClean="0"/>
              <a:t>?</a:t>
            </a:r>
          </a:p>
          <a:p>
            <a:r>
              <a:rPr lang="ru-RU" sz="3600" dirty="0" err="1" smtClean="0"/>
              <a:t>Чайга</a:t>
            </a:r>
            <a:r>
              <a:rPr lang="ru-RU" sz="3600" dirty="0" smtClean="0"/>
              <a:t> </a:t>
            </a:r>
            <a:r>
              <a:rPr lang="ru-RU" sz="3600" dirty="0" err="1" smtClean="0"/>
              <a:t>ынак</a:t>
            </a:r>
            <a:r>
              <a:rPr lang="ru-RU" sz="3600" dirty="0" smtClean="0"/>
              <a:t> </a:t>
            </a:r>
            <a:r>
              <a:rPr lang="ru-RU" sz="3600" dirty="0" err="1" smtClean="0"/>
              <a:t>силер</a:t>
            </a:r>
            <a:r>
              <a:rPr lang="ru-RU" sz="3600" dirty="0" smtClean="0"/>
              <a:t> </a:t>
            </a:r>
            <a:r>
              <a:rPr lang="ru-RU" sz="3600" dirty="0" err="1" smtClean="0"/>
              <a:t>бе</a:t>
            </a:r>
            <a:r>
              <a:rPr lang="ru-RU" sz="3600" dirty="0" smtClean="0"/>
              <a:t>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7258089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65</TotalTime>
  <Words>205</Words>
  <Application>Microsoft Office PowerPoint</Application>
  <PresentationFormat>Экран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Справедливость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vt:lpstr>
      <vt:lpstr>Презентация PowerPoint</vt:lpstr>
      <vt:lpstr>Чурукту көрүңер, урууңарга айтырыглардан салыңар:</vt:lpstr>
      <vt:lpstr>Чайның демдектерин чугаалаңар:</vt:lpstr>
      <vt:lpstr>Урууңарга шүлүктү номчуп бериңер:</vt:lpstr>
      <vt:lpstr>Шүлүктү номчааш айтырыглардан салыңар </vt:lpstr>
      <vt:lpstr>Чурукчу чүнү меге чураан-дыр, тывыңар</vt:lpstr>
      <vt:lpstr>Чай дугайында хөглүг чуруктан чуруп алыңар</vt:lpstr>
      <vt:lpstr>Чурукту чураан соонда айтырыглардан салыңар</vt:lpstr>
      <vt:lpstr>Четтирдим улуу-биле!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МДОУ 5</dc:creator>
  <cp:lastModifiedBy>Пользователь Windows</cp:lastModifiedBy>
  <cp:revision>13</cp:revision>
  <dcterms:created xsi:type="dcterms:W3CDTF">2023-12-13T05:06:15Z</dcterms:created>
  <dcterms:modified xsi:type="dcterms:W3CDTF">2024-02-28T12:43:47Z</dcterms:modified>
</cp:coreProperties>
</file>