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58" r:id="rId5"/>
    <p:sldId id="259" r:id="rId6"/>
    <p:sldId id="265" r:id="rId7"/>
    <p:sldId id="266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Lucida Sans Unicode"/>
              </a:rPr>
              <a:t>«Чай»</a:t>
            </a: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Школага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белеткел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бөлүү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 Май 20-ден май 26-га 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smtClean="0">
                <a:solidFill>
                  <a:prstClr val="black"/>
                </a:solidFill>
                <a:latin typeface="Lucida Sans Unicode"/>
              </a:rPr>
              <a:t>Кичээл 30 минут</a:t>
            </a: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Чурукту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чураан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соонда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айтырыглардан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салыңар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Чылдың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/>
              <a:t>ү</a:t>
            </a:r>
            <a:r>
              <a:rPr lang="ru-RU" sz="3600" dirty="0" err="1" smtClean="0"/>
              <a:t>езин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алдыңар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</a:t>
            </a:r>
            <a:r>
              <a:rPr lang="ru-RU" sz="3600" dirty="0" err="1" smtClean="0"/>
              <a:t>карандаштар</a:t>
            </a:r>
            <a:r>
              <a:rPr lang="ru-RU" sz="3600" dirty="0" smtClean="0"/>
              <a:t>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турдуңар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Хүн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өңнүг-дүр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Четтирдим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улуу</a:t>
            </a:r>
            <a:r>
              <a:rPr lang="ru-RU" dirty="0" smtClean="0">
                <a:solidFill>
                  <a:srgbClr val="7030A0"/>
                </a:solidFill>
              </a:rPr>
              <a:t>-биле!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башкынарнын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Тывызыкты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тывыңарам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35696" y="1447800"/>
            <a:ext cx="5328592" cy="4572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 smtClean="0">
                <a:solidFill>
                  <a:srgbClr val="00B050"/>
                </a:solidFill>
              </a:rPr>
              <a:t>Арга-арыг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ногаарарган</a:t>
            </a:r>
            <a:r>
              <a:rPr lang="ru-RU" sz="3200" dirty="0" smtClean="0">
                <a:solidFill>
                  <a:srgbClr val="00B05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3200" dirty="0" err="1" smtClean="0">
                <a:solidFill>
                  <a:srgbClr val="00B050"/>
                </a:solidFill>
              </a:rPr>
              <a:t>Черниң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кырын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чечек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шыпкан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3200" dirty="0" err="1" smtClean="0">
                <a:solidFill>
                  <a:srgbClr val="00B050"/>
                </a:solidFill>
              </a:rPr>
              <a:t>Чаъс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чаарга</a:t>
            </a:r>
            <a:r>
              <a:rPr lang="ru-RU" sz="3200" dirty="0" smtClean="0">
                <a:solidFill>
                  <a:srgbClr val="00B050"/>
                </a:solidFill>
              </a:rPr>
              <a:t>, </a:t>
            </a:r>
            <a:r>
              <a:rPr lang="ru-RU" sz="3200" dirty="0" err="1" smtClean="0">
                <a:solidFill>
                  <a:srgbClr val="00B050"/>
                </a:solidFill>
              </a:rPr>
              <a:t>челээш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>
                <a:solidFill>
                  <a:srgbClr val="00B050"/>
                </a:solidFill>
              </a:rPr>
              <a:t>ү</a:t>
            </a:r>
            <a:r>
              <a:rPr lang="ru-RU" sz="3200" dirty="0" err="1" smtClean="0">
                <a:solidFill>
                  <a:srgbClr val="00B050"/>
                </a:solidFill>
              </a:rPr>
              <a:t>нер</a:t>
            </a:r>
            <a:endParaRPr lang="ru-RU" sz="32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3200" dirty="0" err="1" smtClean="0">
                <a:solidFill>
                  <a:srgbClr val="00B050"/>
                </a:solidFill>
              </a:rPr>
              <a:t>Чылдың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кайы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>
                <a:solidFill>
                  <a:srgbClr val="00B050"/>
                </a:solidFill>
              </a:rPr>
              <a:t>ү</a:t>
            </a:r>
            <a:r>
              <a:rPr lang="ru-RU" sz="3200" dirty="0" err="1" smtClean="0">
                <a:solidFill>
                  <a:srgbClr val="00B050"/>
                </a:solidFill>
              </a:rPr>
              <a:t>ези-дир</a:t>
            </a:r>
            <a:r>
              <a:rPr lang="ru-RU" sz="3200" dirty="0" smtClean="0">
                <a:solidFill>
                  <a:srgbClr val="00B050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(Чай)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Чурукту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көрүңер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урууңарга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айтырыглардан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салыңар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31640" y="1412776"/>
            <a:ext cx="6408712" cy="4835778"/>
          </a:xfrm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7030A0"/>
                </a:solidFill>
              </a:rPr>
              <a:t>Чайның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демдектерин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чугаалаңар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, </a:t>
            </a:r>
            <a:r>
              <a:rPr lang="ru-RU" dirty="0" err="1" smtClean="0"/>
              <a:t>изиир</a:t>
            </a:r>
            <a:endParaRPr lang="ru-RU" dirty="0" smtClean="0"/>
          </a:p>
          <a:p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эштир</a:t>
            </a:r>
            <a:endParaRPr lang="ru-RU" dirty="0" smtClean="0"/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ногаан</a:t>
            </a:r>
            <a:r>
              <a:rPr lang="ru-RU" dirty="0" smtClean="0"/>
              <a:t>, </a:t>
            </a:r>
            <a:r>
              <a:rPr lang="ru-RU" dirty="0" err="1" smtClean="0"/>
              <a:t>чечектер</a:t>
            </a:r>
            <a:r>
              <a:rPr lang="ru-RU" dirty="0" smtClean="0"/>
              <a:t> </a:t>
            </a:r>
            <a:r>
              <a:rPr lang="ru-RU" dirty="0" err="1" smtClean="0"/>
              <a:t>частып</a:t>
            </a:r>
            <a:r>
              <a:rPr lang="ru-RU" dirty="0" smtClean="0"/>
              <a:t> </a:t>
            </a:r>
            <a:r>
              <a:rPr lang="ru-RU" dirty="0" err="1" smtClean="0"/>
              <a:t>кээр</a:t>
            </a:r>
            <a:endParaRPr lang="ru-RU" dirty="0" smtClean="0"/>
          </a:p>
          <a:p>
            <a:r>
              <a:rPr lang="ru-RU" dirty="0" err="1" smtClean="0"/>
              <a:t>Аргадан</a:t>
            </a:r>
            <a:r>
              <a:rPr lang="ru-RU" dirty="0" smtClean="0"/>
              <a:t> </a:t>
            </a:r>
            <a:r>
              <a:rPr lang="ru-RU" dirty="0" err="1" smtClean="0"/>
              <a:t>каттаар</a:t>
            </a:r>
            <a:r>
              <a:rPr lang="ru-RU" dirty="0" smtClean="0"/>
              <a:t>, </a:t>
            </a:r>
            <a:r>
              <a:rPr lang="ru-RU" dirty="0" err="1" smtClean="0"/>
              <a:t>мөөгүлээр</a:t>
            </a:r>
            <a:endParaRPr lang="ru-RU" dirty="0" smtClean="0"/>
          </a:p>
          <a:p>
            <a:r>
              <a:rPr lang="ru-RU" dirty="0" err="1" smtClean="0"/>
              <a:t>Чаъс</a:t>
            </a:r>
            <a:r>
              <a:rPr lang="ru-RU" dirty="0" smtClean="0"/>
              <a:t> </a:t>
            </a:r>
            <a:r>
              <a:rPr lang="ru-RU" dirty="0" err="1" smtClean="0"/>
              <a:t>чаар</a:t>
            </a:r>
            <a:r>
              <a:rPr lang="ru-RU" dirty="0" smtClean="0"/>
              <a:t>, </a:t>
            </a:r>
            <a:r>
              <a:rPr lang="ru-RU" dirty="0" err="1" smtClean="0"/>
              <a:t>чагган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челээш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нер</a:t>
            </a:r>
            <a:endParaRPr lang="ru-RU" dirty="0" smtClean="0"/>
          </a:p>
          <a:p>
            <a:r>
              <a:rPr lang="ru-RU" dirty="0" err="1" smtClean="0"/>
              <a:t>Кушкаштар</a:t>
            </a:r>
            <a:r>
              <a:rPr lang="ru-RU" dirty="0" smtClean="0"/>
              <a:t>, </a:t>
            </a:r>
            <a:r>
              <a:rPr lang="ru-RU" dirty="0" err="1" smtClean="0"/>
              <a:t>курт-кымыскаяк</a:t>
            </a:r>
            <a:r>
              <a:rPr lang="ru-RU" dirty="0" smtClean="0"/>
              <a:t>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амыраар</a:t>
            </a:r>
            <a:r>
              <a:rPr lang="ru-RU" dirty="0" smtClean="0"/>
              <a:t>, </a:t>
            </a:r>
            <a:r>
              <a:rPr lang="ru-RU" dirty="0" err="1" smtClean="0"/>
              <a:t>ырлажыыр</a:t>
            </a:r>
            <a:endParaRPr lang="ru-RU" dirty="0" smtClean="0"/>
          </a:p>
          <a:p>
            <a:r>
              <a:rPr lang="ru-RU" dirty="0" err="1" smtClean="0"/>
              <a:t>Аң-мең</a:t>
            </a:r>
            <a:r>
              <a:rPr lang="ru-RU" dirty="0" smtClean="0"/>
              <a:t> </a:t>
            </a:r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еде</a:t>
            </a:r>
            <a:r>
              <a:rPr lang="ru-RU" dirty="0" smtClean="0"/>
              <a:t> </a:t>
            </a:r>
            <a:r>
              <a:rPr lang="ru-RU" dirty="0" err="1" smtClean="0"/>
              <a:t>семириир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7030A0"/>
                </a:solidFill>
              </a:rPr>
              <a:t>Екатерина Танованың Чай деп шүлүүн урууңарга номчуп бериңер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dirty="0" smtClean="0">
                <a:solidFill>
                  <a:srgbClr val="FF0000"/>
                </a:solidFill>
              </a:rPr>
              <a:t>Чай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Арга, шынаа чиңгир ногаан,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Айыраң чечек саглаңнаан.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Чайгы хемниң чалгыгларын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Чаштар хөглеп, часкагылаан.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Сериин суглуг хемчигешке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Серииттенип эштап алган.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Эвеген чаш уруг-дарыг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Элезинге дөгеленген...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34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Шүлүкке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хамаарышкан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айтырыглардан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салыңар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3528392"/>
          </a:xfrm>
        </p:spPr>
        <p:txBody>
          <a:bodyPr>
            <a:noAutofit/>
          </a:bodyPr>
          <a:lstStyle/>
          <a:p>
            <a:r>
              <a:rPr lang="ru-RU" sz="3200" dirty="0" err="1" smtClean="0"/>
              <a:t>Арга</a:t>
            </a:r>
            <a:r>
              <a:rPr lang="ru-RU" sz="3200" dirty="0" smtClean="0"/>
              <a:t>, </a:t>
            </a:r>
            <a:r>
              <a:rPr lang="ru-RU" sz="3200" dirty="0" err="1" smtClean="0"/>
              <a:t>шынаа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</a:t>
            </a:r>
            <a:r>
              <a:rPr lang="ru-RU" sz="3200" dirty="0" smtClean="0"/>
              <a:t> </a:t>
            </a:r>
            <a:r>
              <a:rPr lang="ru-RU" sz="3200" dirty="0" err="1" smtClean="0"/>
              <a:t>өңнүг-дүр</a:t>
            </a:r>
            <a:r>
              <a:rPr lang="ru-RU" sz="3200" dirty="0" smtClean="0"/>
              <a:t>?</a:t>
            </a:r>
          </a:p>
          <a:p>
            <a:r>
              <a:rPr lang="ru-RU" sz="3200" dirty="0" err="1" smtClean="0"/>
              <a:t>Чечектер</a:t>
            </a:r>
            <a:r>
              <a:rPr lang="ru-RU" sz="3200" dirty="0" smtClean="0"/>
              <a:t> </a:t>
            </a:r>
            <a:r>
              <a:rPr lang="ru-RU" sz="3200" dirty="0" err="1" smtClean="0"/>
              <a:t>канчап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Чаштар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чүнү</a:t>
            </a:r>
            <a:r>
              <a:rPr lang="ru-RU" sz="3200" dirty="0" smtClean="0"/>
              <a:t> </a:t>
            </a:r>
            <a:r>
              <a:rPr lang="ru-RU" sz="3200" dirty="0" err="1" smtClean="0"/>
              <a:t>часкап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турганнар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Хемчигештиң</a:t>
            </a:r>
            <a:r>
              <a:rPr lang="ru-RU" sz="3200" dirty="0" smtClean="0"/>
              <a:t> </a:t>
            </a:r>
            <a:r>
              <a:rPr lang="ru-RU" sz="3200" dirty="0" err="1" smtClean="0"/>
              <a:t>суу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</a:t>
            </a:r>
            <a:r>
              <a:rPr lang="ru-RU" sz="3200" dirty="0" smtClean="0"/>
              <a:t> </a:t>
            </a:r>
            <a:r>
              <a:rPr lang="ru-RU" sz="3200" dirty="0" err="1" smtClean="0"/>
              <a:t>болган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Сериин</a:t>
            </a:r>
            <a:r>
              <a:rPr lang="ru-RU" sz="3200" dirty="0" smtClean="0"/>
              <a:t> </a:t>
            </a:r>
            <a:r>
              <a:rPr lang="ru-RU" sz="3200" dirty="0" err="1" smtClean="0"/>
              <a:t>суглуг</a:t>
            </a:r>
            <a:r>
              <a:rPr lang="ru-RU" sz="3200" dirty="0" smtClean="0"/>
              <a:t> </a:t>
            </a:r>
            <a:r>
              <a:rPr lang="ru-RU" sz="3200" dirty="0" err="1" smtClean="0"/>
              <a:t>хемчигешке</a:t>
            </a:r>
            <a:r>
              <a:rPr lang="ru-RU" sz="3200" dirty="0" smtClean="0"/>
              <a:t> </a:t>
            </a:r>
            <a:r>
              <a:rPr lang="ru-RU" sz="3200" dirty="0" err="1" smtClean="0"/>
              <a:t>уруглар</a:t>
            </a:r>
            <a:r>
              <a:rPr lang="ru-RU" sz="3200" dirty="0" smtClean="0"/>
              <a:t> </a:t>
            </a:r>
            <a:r>
              <a:rPr lang="ru-RU" sz="3200" dirty="0" err="1" smtClean="0"/>
              <a:t>чүнү</a:t>
            </a:r>
            <a:r>
              <a:rPr lang="ru-RU" sz="3200" dirty="0" smtClean="0"/>
              <a:t> </a:t>
            </a:r>
            <a:r>
              <a:rPr lang="ru-RU" sz="3200" dirty="0" err="1" smtClean="0"/>
              <a:t>канчап</a:t>
            </a:r>
            <a:r>
              <a:rPr lang="ru-RU" sz="3200" dirty="0" smtClean="0"/>
              <a:t> </a:t>
            </a:r>
            <a:r>
              <a:rPr lang="ru-RU" sz="3200" dirty="0" err="1" smtClean="0"/>
              <a:t>алганнар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Элезинге</a:t>
            </a:r>
            <a:r>
              <a:rPr lang="ru-RU" sz="3200" dirty="0" smtClean="0"/>
              <a:t> </a:t>
            </a:r>
            <a:r>
              <a:rPr lang="ru-RU" sz="3200" dirty="0" err="1" smtClean="0"/>
              <a:t>чүнү</a:t>
            </a:r>
            <a:r>
              <a:rPr lang="ru-RU" sz="3200" dirty="0" smtClean="0"/>
              <a:t> </a:t>
            </a:r>
            <a:r>
              <a:rPr lang="ru-RU" sz="3200" dirty="0" err="1" smtClean="0"/>
              <a:t>канчап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турганнар</a:t>
            </a:r>
            <a:r>
              <a:rPr lang="ru-RU" sz="3200" dirty="0" smtClean="0"/>
              <a:t>-дыр?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8682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7030A0"/>
                </a:solidFill>
              </a:rPr>
              <a:t>Чурукчу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чүнү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меге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чураан</a:t>
            </a:r>
            <a:r>
              <a:rPr lang="ru-RU" dirty="0" smtClean="0">
                <a:solidFill>
                  <a:srgbClr val="7030A0"/>
                </a:solidFill>
              </a:rPr>
              <a:t>-дыр, </a:t>
            </a:r>
            <a:r>
              <a:rPr lang="ru-RU" dirty="0" err="1" smtClean="0">
                <a:solidFill>
                  <a:srgbClr val="7030A0"/>
                </a:solidFill>
              </a:rPr>
              <a:t>тывыңар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28" y="1447800"/>
            <a:ext cx="6185343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837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Чай </a:t>
            </a:r>
            <a:r>
              <a:rPr lang="ru-RU" dirty="0" err="1" smtClean="0">
                <a:solidFill>
                  <a:srgbClr val="7030A0"/>
                </a:solidFill>
              </a:rPr>
              <a:t>дугайында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хөглүг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чуруктан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чуруп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алыңар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151" y="1447800"/>
            <a:ext cx="6718897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243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Тывызыкты тывыңарам:</vt:lpstr>
      <vt:lpstr>Чурукту көрүңер, урууңарга айтырыглардан салыңар:</vt:lpstr>
      <vt:lpstr>Чайның демдектерин чугаалаңар:</vt:lpstr>
      <vt:lpstr>Екатерина Танованың Чай деп шүлүүн урууңарга номчуп бериңер</vt:lpstr>
      <vt:lpstr>Шүлүкке хамаарышкан айтырыглардан салыңар:</vt:lpstr>
      <vt:lpstr>Чурукчу чүнү меге чураан-дыр, тывыңар</vt:lpstr>
      <vt:lpstr>Чай дугайында хөглүг чуруктан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12</cp:revision>
  <dcterms:created xsi:type="dcterms:W3CDTF">2023-12-13T05:06:15Z</dcterms:created>
  <dcterms:modified xsi:type="dcterms:W3CDTF">2024-02-28T12:58:43Z</dcterms:modified>
</cp:coreProperties>
</file>