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4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0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4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6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1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8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8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4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281D-225C-445F-8A16-62B34630854C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9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211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625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№5д/с «Родничок» комбинированного вида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неделя мая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4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33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Музыкально - ритмические движения </a:t>
            </a:r>
            <a:br>
              <a:rPr lang="ru-RU" b="1" dirty="0" smtClean="0"/>
            </a:br>
            <a:r>
              <a:rPr lang="ru-RU" b="1" dirty="0" smtClean="0"/>
              <a:t>"Марш  и бег". </a:t>
            </a:r>
            <a:br>
              <a:rPr lang="ru-RU" b="1" dirty="0" smtClean="0"/>
            </a:br>
            <a:r>
              <a:rPr lang="ru-RU" b="1" i="1" dirty="0" smtClean="0"/>
              <a:t>Взрослые вместе с детьми шагают и бегают.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Движения выполняем вместе со словами.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4488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676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commissioner"/>
              </a:rPr>
              <a:t>Петь песню, выполняя движения по тексту песни.</a:t>
            </a:r>
            <a:r>
              <a:rPr lang="ru-RU" altLang="ru-RU" sz="2400" b="1" dirty="0" smtClean="0">
                <a:latin typeface="Consolas" panose="020B0609020204030204" pitchFamily="49" charset="0"/>
              </a:rPr>
              <a:t/>
            </a:r>
            <a:br>
              <a:rPr lang="ru-RU" altLang="ru-RU" sz="2400" b="1" dirty="0" smtClean="0">
                <a:latin typeface="Consolas" panose="020B0609020204030204" pitchFamily="49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Ручками мы хлопнем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Ножками мы топнем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Ручками помашем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Ножками попляшем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Da-da_Tilicheevoi_pliu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983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9"/>
            <a:ext cx="12192000" cy="69203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564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игру по тексту песенки, можно использовать мягкую игрушку мишка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Неизвестен - подвижная игра для малышей _Мишка_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</Words>
  <Application>Microsoft Office PowerPoint</Application>
  <PresentationFormat>Широкоэкранный</PresentationFormat>
  <Paragraphs>4</Paragraphs>
  <Slides>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commissioner</vt:lpstr>
      <vt:lpstr>Consolas</vt:lpstr>
      <vt:lpstr>Times New Roman</vt:lpstr>
      <vt:lpstr>Тема Office</vt:lpstr>
      <vt:lpstr>МБДОУ №5д/с «Родничок» комбинированного вида  с. Сарыг-Сеп  Дистанционное обучение  IV – неделя мая   Вторая группа раннего возраста  Тема: «Весна» 2024 год</vt:lpstr>
      <vt:lpstr>Музыкально - ритмические движения  "Марш  и бег".  Взрослые вместе с детьми шагают и бегают.  Движения выполняем вместе со словами. </vt:lpstr>
      <vt:lpstr>Петь песню, выполняя движения по тексту песни.  1. Ручками мы хлопнем — да-да-да-да!  Ножками мы топнем — да-да-да-да! 2. Ручками помашем — да-да-да-да! Ножками попляшем — да-да-да-да! </vt:lpstr>
      <vt:lpstr>Выполнять игру по тексту песенки, можно использовать мягкую игрушку мишка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№5д/с «Родничок» комбинированного вида  с. Сарыг-Сеп  Дистанционное обучение  II – неделя мая   Вторая группа раннего возроста  Тема: «Весна» 2024 год</dc:title>
  <dc:creator>User</dc:creator>
  <cp:lastModifiedBy>User</cp:lastModifiedBy>
  <cp:revision>6</cp:revision>
  <dcterms:created xsi:type="dcterms:W3CDTF">2024-02-15T03:46:54Z</dcterms:created>
  <dcterms:modified xsi:type="dcterms:W3CDTF">2024-05-17T18:42:28Z</dcterms:modified>
</cp:coreProperties>
</file>