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1"/>
    <p:sldMasterId id="2147483749" r:id="rId2"/>
  </p:sldMasterIdLst>
  <p:sldIdLst>
    <p:sldId id="296" r:id="rId3"/>
    <p:sldId id="294" r:id="rId4"/>
    <p:sldId id="303" r:id="rId5"/>
    <p:sldId id="307" r:id="rId6"/>
    <p:sldId id="308" r:id="rId7"/>
    <p:sldId id="297" r:id="rId8"/>
    <p:sldId id="299" r:id="rId9"/>
    <p:sldId id="301" r:id="rId10"/>
    <p:sldId id="298" r:id="rId11"/>
    <p:sldId id="309" r:id="rId12"/>
    <p:sldId id="293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6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9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2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9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02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6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16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94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09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33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0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504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23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507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6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8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5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2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3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4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0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888431"/>
          </a:xfrm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/>
            </a:r>
            <a:b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МБДОУ </a:t>
            </a: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д/с № 5»Родничок» </a:t>
            </a:r>
            <a:b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комбинированного вида с. Сарыг-Сеп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
</a:t>
            </a:r>
            <a:b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Дистанционное обучение </a:t>
            </a:r>
            <a:b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12 </a:t>
            </a:r>
            <a: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неделя ( с </a:t>
            </a: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20 по </a:t>
            </a: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26 </a:t>
            </a:r>
            <a:r>
              <a:rPr lang="ru-RU" sz="35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мая </a:t>
            </a:r>
            <a: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2024г.)</a:t>
            </a:r>
            <a:br>
              <a:rPr lang="ru-RU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r>
              <a:rPr lang="en-US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I</a:t>
            </a:r>
            <a:r>
              <a:rPr lang="kk-KZ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 младшая</a:t>
            </a:r>
            <a:r>
              <a:rPr lang="ru-RU" sz="3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 группа (2 - 3 года)</a:t>
            </a:r>
            <a:r>
              <a:rPr lang="ru-RU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
</a:t>
            </a:r>
            <a:r>
              <a:rPr lang="ru-RU" sz="49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Тема</a:t>
            </a:r>
            <a:r>
              <a:rPr lang="ru-RU" sz="4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: </a:t>
            </a:r>
            <a:r>
              <a:rPr lang="ru-RU" sz="49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>«Прогулка»</a:t>
            </a:r>
            <a:r>
              <a:rPr lang="ru-RU" sz="4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  <a:t/>
            </a:r>
            <a:br>
              <a:rPr lang="ru-RU" sz="49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uFill>
                  <a:solidFill>
                    <a:srgbClr val="FFFFFF"/>
                  </a:solidFill>
                </a:uFill>
                <a:ea typeface="+mn-ea"/>
                <a:cs typeface="+mn-cs"/>
              </a:rPr>
            </a:br>
            <a:endParaRPr lang="ru-RU" sz="49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224736" cy="985664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Выполнил: </a:t>
            </a:r>
            <a:r>
              <a:rPr lang="ru-RU" sz="2400" dirty="0" smtClean="0">
                <a:solidFill>
                  <a:schemeClr val="tx1"/>
                </a:solidFill>
              </a:rPr>
              <a:t>музыкальный руководитель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Трегубова </a:t>
            </a:r>
            <a:r>
              <a:rPr lang="ru-RU" sz="2400" dirty="0">
                <a:solidFill>
                  <a:schemeClr val="tx1"/>
                </a:solidFill>
              </a:rPr>
              <a:t>В.В.</a:t>
            </a:r>
            <a:r>
              <a:rPr lang="ru-RU" sz="2400" spc="-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  <a:t/>
            </a:r>
            <a:br>
              <a:rPr lang="ru-RU" sz="2400" spc="-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Arial"/>
                <a:ea typeface="+mj-ea"/>
                <a:cs typeface="+mj-cs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718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Давай покажем коровке, как мы умеем ездить на машине.</a:t>
            </a:r>
          </a:p>
          <a:p>
            <a:pPr marL="0" indent="0" algn="just">
              <a:buNone/>
            </a:pPr>
            <a:r>
              <a:rPr lang="ru-RU" sz="2800" dirty="0" smtClean="0"/>
              <a:t>Би-би-би – </a:t>
            </a:r>
          </a:p>
          <a:p>
            <a:pPr marL="0" indent="0" algn="just">
              <a:buNone/>
            </a:pPr>
            <a:r>
              <a:rPr lang="ru-RU" sz="2800" dirty="0" smtClean="0"/>
              <a:t>Гудит машина.</a:t>
            </a:r>
          </a:p>
          <a:p>
            <a:pPr marL="0" indent="0" algn="just">
              <a:buNone/>
            </a:pPr>
            <a:r>
              <a:rPr lang="ru-RU" sz="2800" dirty="0" smtClean="0"/>
              <a:t>Тук-тук-тук – </a:t>
            </a:r>
          </a:p>
          <a:p>
            <a:pPr marL="0" indent="0" algn="just">
              <a:buNone/>
            </a:pPr>
            <a:r>
              <a:rPr lang="ru-RU" sz="2800" dirty="0" smtClean="0"/>
              <a:t>Мотор стучит.</a:t>
            </a:r>
          </a:p>
          <a:p>
            <a:pPr marL="0" indent="0" algn="just">
              <a:buNone/>
            </a:pPr>
            <a:r>
              <a:rPr lang="ru-RU" sz="2800" dirty="0" smtClean="0"/>
              <a:t>Едем, едем, едем, едем, -</a:t>
            </a:r>
          </a:p>
          <a:p>
            <a:pPr marL="0" indent="0" algn="just">
              <a:buNone/>
            </a:pPr>
            <a:r>
              <a:rPr lang="ru-RU" sz="2800" dirty="0" smtClean="0"/>
              <a:t>Он так громко говорит.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Пришло время возвращаться нам с прогулки. Пора прощаться с петушком и коровкой.</a:t>
            </a:r>
            <a:endParaRPr lang="ru-RU" sz="2800" dirty="0"/>
          </a:p>
        </p:txBody>
      </p:sp>
      <p:pic>
        <p:nvPicPr>
          <p:cNvPr id="4" name="Содержимое 6" descr="машинка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6009" y="2038809"/>
            <a:ext cx="4617991" cy="2780382"/>
          </a:xfrm>
          <a:prstGeom prst="rect">
            <a:avLst/>
          </a:prstGeom>
        </p:spPr>
      </p:pic>
      <p:pic>
        <p:nvPicPr>
          <p:cNvPr id="2" name="45 Прогулка на автомобил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4208" y="11690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340767"/>
            <a:ext cx="8085584" cy="208823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ru-RU" sz="5400" b="1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5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  <a:r>
              <a:rPr lang="ru-RU" sz="5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внимание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26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Уважаемые родители!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1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 время деятельности с ребенком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сделайте, пожалуйста, фотографии.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Отправить фотографии можно в группу в </a:t>
            </a:r>
            <a:r>
              <a:rPr lang="ru-RU" sz="28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вайбере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лично вашему воспитателю.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25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8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Сегодня мы с тобой будем маленькими жуками и полетим в гости. Как жужжит жук?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   </a:t>
            </a:r>
            <a:r>
              <a:rPr lang="ru-RU" dirty="0" smtClean="0"/>
              <a:t>                                     Давай </a:t>
            </a:r>
            <a:r>
              <a:rPr lang="ru-RU" dirty="0"/>
              <a:t>покажем </a:t>
            </a:r>
            <a:r>
              <a:rPr lang="ru-RU" dirty="0" smtClean="0"/>
              <a:t>жука</a:t>
            </a:r>
          </a:p>
          <a:p>
            <a:pPr marL="0" indent="0" algn="r">
              <a:buNone/>
            </a:pPr>
            <a:r>
              <a:rPr lang="ru-RU" dirty="0" smtClean="0"/>
              <a:t>                                     </a:t>
            </a:r>
            <a:r>
              <a:rPr lang="ru-RU" i="1" dirty="0" smtClean="0"/>
              <a:t>(</a:t>
            </a:r>
            <a:r>
              <a:rPr lang="ru-RU" sz="2800" i="1" dirty="0" smtClean="0"/>
              <a:t>пошевелить указательным и средним </a:t>
            </a:r>
            <a:r>
              <a:rPr lang="ru-RU" sz="2800" i="1" dirty="0"/>
              <a:t>пальцами обеих рук)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                                и </a:t>
            </a:r>
            <a:r>
              <a:rPr lang="ru-RU" dirty="0" err="1" smtClean="0"/>
              <a:t>пожжужим</a:t>
            </a:r>
            <a:r>
              <a:rPr lang="ru-RU" dirty="0" smtClean="0"/>
              <a:t>: «</a:t>
            </a:r>
            <a:r>
              <a:rPr lang="ru-RU" dirty="0" err="1" smtClean="0"/>
              <a:t>Жжу</a:t>
            </a:r>
            <a:r>
              <a:rPr lang="ru-RU" dirty="0" smtClean="0"/>
              <a:t> - </a:t>
            </a:r>
            <a:r>
              <a:rPr lang="ru-RU" dirty="0" err="1" smtClean="0"/>
              <a:t>жжу</a:t>
            </a:r>
            <a:r>
              <a:rPr lang="ru-RU" dirty="0" smtClean="0"/>
              <a:t> -                                             </a:t>
            </a:r>
            <a:r>
              <a:rPr lang="ru-RU" dirty="0" err="1" smtClean="0"/>
              <a:t>жжу</a:t>
            </a:r>
            <a:r>
              <a:rPr lang="ru-RU" dirty="0" smtClean="0"/>
              <a:t>!»  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799"/>
            <a:ext cx="3597040" cy="36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8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7214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           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Сделаем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небольшую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разминку</a:t>
            </a:r>
          </a:p>
          <a:p>
            <a:pPr marL="0" indent="0">
              <a:buNone/>
            </a:pPr>
            <a:r>
              <a:rPr lang="ru-RU" sz="2800" dirty="0" smtClean="0"/>
              <a:t>Под листочком   </a:t>
            </a:r>
            <a:r>
              <a:rPr lang="ru-RU" sz="1800" i="1" dirty="0" smtClean="0"/>
              <a:t>показать ладошкой, сложенной «мостиком», листок</a:t>
            </a:r>
            <a:endParaRPr lang="ru-RU" i="1" dirty="0" smtClean="0"/>
          </a:p>
          <a:p>
            <a:pPr marL="0" indent="0">
              <a:buNone/>
            </a:pPr>
            <a:r>
              <a:rPr lang="ru-RU" sz="2800" dirty="0" smtClean="0"/>
              <a:t>Жук проснулся,</a:t>
            </a:r>
            <a:r>
              <a:rPr lang="ru-RU" sz="1800" dirty="0" smtClean="0"/>
              <a:t>    </a:t>
            </a:r>
            <a:r>
              <a:rPr lang="ru-RU" sz="1800" i="1" dirty="0" smtClean="0"/>
              <a:t>пошевелить указательным и средним пальцами</a:t>
            </a:r>
            <a:endParaRPr lang="ru-RU" i="1" dirty="0" smtClean="0"/>
          </a:p>
          <a:p>
            <a:pPr marL="0" indent="0">
              <a:buNone/>
            </a:pPr>
            <a:r>
              <a:rPr lang="ru-RU" sz="2800" dirty="0" smtClean="0"/>
              <a:t>Потянулся и встряхнулся, </a:t>
            </a:r>
            <a:r>
              <a:rPr lang="ru-RU" sz="1800" i="1" dirty="0" smtClean="0"/>
              <a:t>поднять руки вверх и помахать кистями рук</a:t>
            </a:r>
            <a:endParaRPr lang="ru-RU" i="1" dirty="0" smtClean="0"/>
          </a:p>
          <a:p>
            <a:pPr marL="0" indent="0">
              <a:buNone/>
            </a:pPr>
            <a:r>
              <a:rPr lang="ru-RU" sz="2800" dirty="0" smtClean="0"/>
              <a:t>Брюшко,</a:t>
            </a:r>
            <a:r>
              <a:rPr lang="ru-RU" sz="1800" dirty="0" smtClean="0"/>
              <a:t>                       </a:t>
            </a:r>
            <a:r>
              <a:rPr lang="ru-RU" sz="1800" i="1" dirty="0" smtClean="0"/>
              <a:t>погладить животик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dirty="0" smtClean="0"/>
              <a:t>Нос,                       </a:t>
            </a:r>
            <a:r>
              <a:rPr lang="ru-RU" sz="1800" i="1" dirty="0" smtClean="0"/>
              <a:t>показать нос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dirty="0" smtClean="0"/>
              <a:t>Глаза,                    </a:t>
            </a:r>
            <a:r>
              <a:rPr lang="ru-RU" sz="1800" i="1" dirty="0" smtClean="0"/>
              <a:t>показать глаза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dirty="0" smtClean="0"/>
              <a:t>Усы                        </a:t>
            </a:r>
            <a:r>
              <a:rPr lang="ru-RU" sz="1800" i="1" dirty="0" smtClean="0"/>
              <a:t>показать двумя руками усы</a:t>
            </a:r>
            <a:endParaRPr lang="ru-RU" sz="2800" dirty="0" smtClean="0"/>
          </a:p>
          <a:p>
            <a:pPr marL="0" lvl="0" indent="0">
              <a:buNone/>
            </a:pPr>
            <a:r>
              <a:rPr lang="ru-RU" sz="2800" dirty="0" smtClean="0"/>
              <a:t>Вымыл капелькой росы.   </a:t>
            </a:r>
            <a:r>
              <a:rPr lang="ru-RU" sz="1800" i="1" dirty="0" smtClean="0"/>
              <a:t>Выполнить круговые движения ладошкой               перед лицом</a:t>
            </a:r>
          </a:p>
          <a:p>
            <a:pPr marL="0" lvl="0" indent="0" algn="just">
              <a:buNone/>
            </a:pPr>
            <a:r>
              <a:rPr lang="ru-RU" sz="2600" i="1" dirty="0" smtClean="0">
                <a:solidFill>
                  <a:schemeClr val="accent4">
                    <a:lumMod val="50000"/>
                  </a:schemeClr>
                </a:solidFill>
              </a:rPr>
              <a:t>Пройдите </a:t>
            </a:r>
            <a:r>
              <a:rPr lang="ru-RU" sz="2600" i="1" dirty="0">
                <a:solidFill>
                  <a:schemeClr val="accent4">
                    <a:lumMod val="50000"/>
                  </a:schemeClr>
                </a:solidFill>
              </a:rPr>
              <a:t>по ссылке, послушайте и посмотрите </a:t>
            </a:r>
            <a:r>
              <a:rPr lang="ru-RU" sz="2600" b="1" i="1" dirty="0">
                <a:solidFill>
                  <a:schemeClr val="accent4">
                    <a:lumMod val="50000"/>
                  </a:schemeClr>
                </a:solidFill>
              </a:rPr>
              <a:t>песенку «Жук» - </a:t>
            </a:r>
            <a:r>
              <a:rPr lang="en-US" sz="2600" i="1" dirty="0">
                <a:solidFill>
                  <a:schemeClr val="accent4">
                    <a:lumMod val="50000"/>
                  </a:schemeClr>
                </a:solidFill>
              </a:rPr>
              <a:t>https://www.youtube.com/watch?v=_lzBVZZojJg</a:t>
            </a:r>
            <a:endParaRPr lang="ru-RU" sz="2600" i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2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08912" cy="2160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Полетели</a:t>
            </a:r>
            <a:r>
              <a:rPr lang="ru-RU" sz="2800" i="1" dirty="0" smtClean="0"/>
              <a:t> </a:t>
            </a:r>
            <a:r>
              <a:rPr lang="ru-RU" sz="2800" dirty="0" smtClean="0"/>
              <a:t>сначала к петушку </a:t>
            </a:r>
            <a:r>
              <a:rPr lang="ru-RU" sz="2000" i="1" dirty="0" smtClean="0"/>
              <a:t>(машем крылышками и жужжим</a:t>
            </a:r>
            <a:r>
              <a:rPr lang="ru-RU" sz="2800" i="1" dirty="0" smtClean="0"/>
              <a:t>).</a:t>
            </a:r>
            <a:br>
              <a:rPr lang="ru-RU" sz="2800" i="1" dirty="0" smtClean="0"/>
            </a:br>
            <a:r>
              <a:rPr lang="ru-RU" sz="2800" i="1" dirty="0" smtClean="0"/>
              <a:t>- </a:t>
            </a:r>
            <a:r>
              <a:rPr lang="ru-RU" sz="2800" dirty="0" smtClean="0"/>
              <a:t>Петушок, посмотри, какие красивые к тебе жуки прилетели!                                                                      </a:t>
            </a:r>
            <a:br>
              <a:rPr lang="ru-RU" sz="2800" dirty="0" smtClean="0"/>
            </a:br>
            <a:r>
              <a:rPr lang="ru-RU" sz="2800" dirty="0" smtClean="0"/>
              <a:t>  (</a:t>
            </a:r>
            <a:r>
              <a:rPr lang="ru-RU" sz="2800" i="1" dirty="0" smtClean="0"/>
              <a:t>Петушок здоровается с гостями звонким </a:t>
            </a:r>
            <a:r>
              <a:rPr lang="ru-RU" sz="2800" b="1" dirty="0" smtClean="0"/>
              <a:t>«Кукареку!»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r>
              <a:rPr lang="ru-RU" sz="2800" dirty="0" smtClean="0"/>
              <a:t>- Ах, какой голосистый петушок!</a:t>
            </a:r>
            <a:r>
              <a:rPr lang="ru-RU" sz="2800" i="1" dirty="0" smtClean="0"/>
              <a:t> 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518793"/>
            <a:ext cx="4186808" cy="388269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Ай да Петя-петушок!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Красный гребешок,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Кафтан с узорами,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Сапоги со шпорами,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 ожерельем, серёжками,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Ходит важный по дорожке.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Раньше всех петух встаёт,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Громко на заре поёт: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/>
              <a:t>Ку-ка-ре-ку! Хватит спать!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/>
              <a:t>Всем давно пора вставать!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18793"/>
            <a:ext cx="3695460" cy="38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8003232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         Давай споём ему песенку </a:t>
            </a:r>
            <a:r>
              <a:rPr lang="ru-RU" sz="2800" b="1" dirty="0" smtClean="0"/>
              <a:t>«Утро</a:t>
            </a:r>
            <a:r>
              <a:rPr lang="ru-RU" sz="2800" dirty="0" smtClean="0"/>
              <a:t>».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    А теперь покажем, как петушок важно ходит: поднимаем ножки, машем крылышками, звонко кукарекаем: «Кукареку!» </a:t>
            </a:r>
          </a:p>
          <a:p>
            <a:pPr marL="0" indent="0" algn="just">
              <a:buNone/>
            </a:pPr>
            <a:endParaRPr lang="ru-RU" sz="2800" dirty="0" smtClean="0"/>
          </a:p>
        </p:txBody>
      </p:sp>
      <p:pic>
        <p:nvPicPr>
          <p:cNvPr id="5" name="«Утро»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10577" y="1484784"/>
            <a:ext cx="487363" cy="487363"/>
          </a:xfrm>
          <a:prstGeom prst="rect">
            <a:avLst/>
          </a:prstGeom>
        </p:spPr>
      </p:pic>
      <p:pic>
        <p:nvPicPr>
          <p:cNvPr id="4" name="36 Курочка с цыплятами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9897" y="38296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14203"/>
          </a:xfrm>
        </p:spPr>
        <p:txBody>
          <a:bodyPr/>
          <a:lstStyle/>
          <a:p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А сейчас 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пришло время поиграть. </a:t>
            </a: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Игра «Жуки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курица»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2232248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Уважаемые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родители!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Во время игровой деятельности, роль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курицы 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может сыграть  ребенок, или игрушка, или любой член семьи.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muzykalnye_igry_-_zhuki_i_kurit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8318" y="1933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5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136904" cy="194421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Пришла пора нам навестить коровушку. Давай поздороваемся с ней: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Му</a:t>
            </a:r>
            <a:r>
              <a:rPr lang="ru-RU" sz="2400" b="1" dirty="0" smtClean="0"/>
              <a:t>-у-у!» </a:t>
            </a:r>
            <a:r>
              <a:rPr lang="ru-RU" sz="2400" dirty="0" smtClean="0"/>
              <a:t>и </a:t>
            </a:r>
            <a:r>
              <a:rPr lang="ru-RU" sz="2400" dirty="0"/>
              <a:t>споём про коровку </a:t>
            </a:r>
            <a:r>
              <a:rPr lang="ru-RU" sz="2400" dirty="0" smtClean="0"/>
              <a:t>песенку.</a:t>
            </a:r>
            <a:br>
              <a:rPr lang="ru-RU" sz="2400" dirty="0" smtClean="0"/>
            </a:br>
            <a:r>
              <a:rPr lang="ru-RU" sz="4000" b="1" dirty="0" smtClean="0"/>
              <a:t>  Песенка «Корова»</a:t>
            </a:r>
            <a:br>
              <a:rPr lang="ru-RU" sz="4000" b="1" dirty="0" smtClean="0"/>
            </a:br>
            <a:r>
              <a:rPr lang="ru-RU" sz="2400" dirty="0" smtClean="0"/>
              <a:t>(слушаем песенку и подпеваем)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t="1591" r="2612"/>
          <a:stretch/>
        </p:blipFill>
        <p:spPr>
          <a:xfrm>
            <a:off x="1331640" y="2154523"/>
            <a:ext cx="6120681" cy="4453955"/>
          </a:xfrm>
        </p:spPr>
      </p:pic>
      <p:pic>
        <p:nvPicPr>
          <p:cNvPr id="10" name="КОРОВА РАУХВЕРГЕР (256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344" y="14847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6520</TotalTime>
  <Words>338</Words>
  <Application>Microsoft Office PowerPoint</Application>
  <PresentationFormat>Экран (4:3)</PresentationFormat>
  <Paragraphs>54</Paragraphs>
  <Slides>11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Тема Office</vt:lpstr>
      <vt:lpstr>1_Тема Office</vt:lpstr>
      <vt:lpstr> МБДОУ д/с № 5»Родничок»  комбинированного вида с. Сарыг-Сеп
 Дистанционное обучение  12 неделя ( с 20 по 26 мая 2024г.) I младшая группа (2 - 3 года)
Тема: «Прогулка»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Полетели сначала к петушку (машем крылышками и жужжим). - Петушок, посмотри, какие красивые к тебе жуки прилетели!                                                                         (Петушок здоровается с гостями звонким «Кукареку!») - Ах, какой голосистый петушок! </vt:lpstr>
      <vt:lpstr>Презентация PowerPoint</vt:lpstr>
      <vt:lpstr>А сейчас пришло время поиграть.  Игра «Жуки и курица»</vt:lpstr>
      <vt:lpstr>Пришла пора нам навестить коровушку. Давай поздороваемся с ней: «Му-у-у!» и споём про коровку песенку.   Песенка «Корова» (слушаем песенку и подпеваем)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175</cp:revision>
  <dcterms:created xsi:type="dcterms:W3CDTF">2017-09-25T05:51:55Z</dcterms:created>
  <dcterms:modified xsi:type="dcterms:W3CDTF">2024-03-08T15:57:59Z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