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7" r:id="rId1"/>
    <p:sldMasterId id="2147483749" r:id="rId2"/>
  </p:sldMasterIdLst>
  <p:sldIdLst>
    <p:sldId id="296" r:id="rId3"/>
    <p:sldId id="294" r:id="rId4"/>
    <p:sldId id="334" r:id="rId5"/>
    <p:sldId id="342" r:id="rId6"/>
    <p:sldId id="340" r:id="rId7"/>
    <p:sldId id="343" r:id="rId8"/>
    <p:sldId id="348" r:id="rId9"/>
    <p:sldId id="350" r:id="rId10"/>
    <p:sldId id="351" r:id="rId11"/>
    <p:sldId id="293" r:id="rId12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9" autoAdjust="0"/>
    <p:restoredTop sz="94660"/>
  </p:normalViewPr>
  <p:slideViewPr>
    <p:cSldViewPr>
      <p:cViewPr varScale="1">
        <p:scale>
          <a:sx n="88" d="100"/>
          <a:sy n="88" d="100"/>
        </p:scale>
        <p:origin x="40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965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496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726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392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023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964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162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942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098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335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00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5045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623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507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21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417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661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59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481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854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92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33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41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30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6.mp3"/><Relationship Id="rId7" Type="http://schemas.openxmlformats.org/officeDocument/2006/relationships/image" Target="../media/image9.jp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6.mp3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8.mp3"/><Relationship Id="rId7" Type="http://schemas.openxmlformats.org/officeDocument/2006/relationships/image" Target="../media/image10.jp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8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87624" y="1196752"/>
            <a:ext cx="6984776" cy="2520280"/>
          </a:xfrm>
          <a:ln>
            <a:noFill/>
          </a:ln>
        </p:spPr>
        <p:txBody>
          <a:bodyPr>
            <a:normAutofit fontScale="90000"/>
          </a:bodyPr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</a:pPr>
            <a:r>
              <a:rPr lang="ru-RU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/>
            </a:r>
            <a:br>
              <a:rPr lang="ru-RU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</a:br>
            <a:r>
              <a:rPr lang="ru-RU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МБДОУ </a:t>
            </a:r>
            <a:r>
              <a:rPr lang="ru-RU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д/с № 5»Родничок» </a:t>
            </a:r>
            <a:br>
              <a:rPr lang="ru-RU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комбинированного вида с. Сарыг-Сеп</a:t>
            </a:r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
</a:t>
            </a:r>
            <a:b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1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Дистанционное обучение </a:t>
            </a:r>
            <a:br>
              <a:rPr lang="ru-RU" sz="31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 </a:t>
            </a:r>
            <a:r>
              <a:rPr lang="ru-RU" sz="3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неделя ( с </a:t>
            </a:r>
            <a:r>
              <a:rPr lang="ru-RU" sz="3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 по 26 мая 2024г</a:t>
            </a:r>
            <a:r>
              <a:rPr lang="ru-RU" sz="3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.)</a:t>
            </a:r>
            <a:br>
              <a:rPr lang="ru-RU" sz="3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31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</a:t>
            </a:r>
            <a:r>
              <a:rPr lang="kk-KZ" sz="31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kk-KZ" sz="31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младшая</a:t>
            </a:r>
            <a:r>
              <a:rPr lang="ru-RU" sz="31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группа </a:t>
            </a:r>
            <a:r>
              <a:rPr lang="ru-RU" sz="31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sz="31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ru-RU" sz="31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1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sz="31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ru-RU" sz="31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1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года)</a:t>
            </a:r>
            <a:r>
              <a:rPr lang="ru-RU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
</a:t>
            </a:r>
            <a:r>
              <a:rPr lang="ru-RU" sz="3600" b="1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Тема</a:t>
            </a:r>
            <a:r>
              <a:rPr lang="ru-RU" sz="36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ru-RU" sz="3600" b="1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«Мой весёлый, звонкий мяч»</a:t>
            </a:r>
            <a:r>
              <a:rPr lang="ru-RU" sz="36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907704" y="4365104"/>
            <a:ext cx="5760640" cy="1201688"/>
          </a:xfrm>
          <a:ln>
            <a:noFill/>
          </a:ln>
          <a:effectLst/>
        </p:spPr>
        <p:txBody>
          <a:bodyPr>
            <a:noAutofit/>
          </a:bodyPr>
          <a:lstStyle/>
          <a:p>
            <a:pPr algn="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Трегубова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В.В.</a:t>
            </a:r>
            <a:r>
              <a:rPr lang="ru-RU" sz="2400" spc="-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400" spc="-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188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11560" y="2060848"/>
            <a:ext cx="8085584" cy="2160240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endParaRPr lang="ru-RU" sz="5400" b="1" dirty="0" smtClean="0">
              <a:ln w="11430"/>
              <a:solidFill>
                <a:schemeClr val="accent3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54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</a:t>
            </a:r>
            <a:r>
              <a:rPr lang="ru-RU" sz="54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 внимание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266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деятельности с ребенком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сделайте, пожалуйста, фотографии.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Отправить фотографии можно в группу в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вайбере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лично вашему воспитателю.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256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как мы умеем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0F1A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Зашагали ножки 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F1A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Топ, топ, топ!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F1A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 по дорожке 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F1A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Топ, топ, топ!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F1A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Ну-ка веселее 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F1A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Топ, топ, топ!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F1A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как мы умеем 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F1A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Топ, топ, топ!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F1A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Топают сапожки 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F1A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Топ, топ, топ!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F1A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наши ножки 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F1A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Топ, топ, топ!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" t="21651" r="2160" b="24013"/>
          <a:stretch/>
        </p:blipFill>
        <p:spPr>
          <a:xfrm>
            <a:off x="2591780" y="5013176"/>
            <a:ext cx="3960440" cy="1702618"/>
          </a:xfrm>
          <a:prstGeom prst="rect">
            <a:avLst/>
          </a:prstGeom>
        </p:spPr>
      </p:pic>
      <p:pic>
        <p:nvPicPr>
          <p:cNvPr id="2" name="07 Вот как мы умеем!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69171" y="29016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22413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Лёгкий бег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1скачанные файл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2780928"/>
            <a:ext cx="7113223" cy="3096344"/>
          </a:xfrm>
          <a:prstGeom prst="rect">
            <a:avLst/>
          </a:prstGeom>
        </p:spPr>
      </p:pic>
      <p:pic>
        <p:nvPicPr>
          <p:cNvPr id="8" name="4 Музыка для бега. ДОУ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07710" y="2060848"/>
            <a:ext cx="487363" cy="487363"/>
          </a:xfrm>
        </p:spPr>
      </p:pic>
    </p:spTree>
    <p:extLst>
      <p:ext uri="{BB962C8B-B14F-4D97-AF65-F5344CB8AC3E}">
        <p14:creationId xmlns:p14="http://schemas.microsoft.com/office/powerpoint/2010/main" val="76115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9772" y="274637"/>
            <a:ext cx="6167028" cy="3243063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Посмотрите, какая красивая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кукла, её зовут Таня. Давай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 её наряд, причёску.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Таня громко плачет,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уронила в речку мячик.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Тише, Танечка, не плачь.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утонет в речке мяч.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2852936"/>
            <a:ext cx="4392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этот мяч. Мы его нашли и принесли Танечке. Она будет с ним играть. Посмотри,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мячик прыгает, скачет. А ты так умеешь? Попрыгай!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1944216" cy="295905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9" t="5187" r="10170" b="7034"/>
          <a:stretch/>
        </p:blipFill>
        <p:spPr>
          <a:xfrm>
            <a:off x="6333917" y="2492896"/>
            <a:ext cx="1368152" cy="14228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3" r="11547" b="7458"/>
          <a:stretch/>
        </p:blipFill>
        <p:spPr>
          <a:xfrm>
            <a:off x="5287523" y="4005064"/>
            <a:ext cx="3456384" cy="2368263"/>
          </a:xfrm>
          <a:prstGeom prst="rect">
            <a:avLst/>
          </a:prstGeom>
        </p:spPr>
      </p:pic>
      <p:pic>
        <p:nvPicPr>
          <p:cNvPr id="3" name="муз. Л. Шитте - Этюд (прыжки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47864" y="553059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1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836712"/>
            <a:ext cx="5904656" cy="2304256"/>
          </a:xfrm>
        </p:spPr>
        <p:txBody>
          <a:bodyPr>
            <a:normAutofit/>
          </a:bodyPr>
          <a:lstStyle/>
          <a:p>
            <a:pPr lvl="0" algn="l">
              <a:spcBef>
                <a:spcPts val="0"/>
              </a:spcBef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Мой весёлый, звонкий мяч, </a:t>
            </a:r>
            <a:b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Ты куда помчался вскачь?</a:t>
            </a:r>
            <a:b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Жёлтый, красный, голубой,</a:t>
            </a:r>
            <a:b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угнаться за тобой!</a:t>
            </a:r>
            <a:b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7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83568" y="2996952"/>
            <a:ext cx="8003232" cy="31292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в мяч.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музыку бегаем по залу. При смене характера музыки останавливаемся и подпрыгиваем как мячики на двух ногах. Руки на поясе, спина прямая при прыжках.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04. Танец Стуколк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12160" y="3329334"/>
            <a:ext cx="487363" cy="4873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9" t="5187" r="10170" b="7034"/>
          <a:stretch/>
        </p:blipFill>
        <p:spPr>
          <a:xfrm>
            <a:off x="1217504" y="2861577"/>
            <a:ext cx="1368152" cy="142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9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412775"/>
            <a:ext cx="7272808" cy="764975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попробуй угадать, какая музыка звучит и что будет делать кукла Таня.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Слушаем песенку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«Колыбельная»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3284983"/>
            <a:ext cx="7416824" cy="273630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Покачаем нашу куколку, она целый день играла, бегала, устала и у неё закрываются глазки.</a:t>
            </a:r>
          </a:p>
          <a:p>
            <a:pPr marL="0" indent="0">
              <a:buNone/>
            </a:pPr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(имитируем укачивание куклы под песню)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olybelnaya_dlya_kukl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8318" y="4077072"/>
            <a:ext cx="487363" cy="487363"/>
          </a:xfrm>
          <a:prstGeom prst="rect">
            <a:avLst/>
          </a:prstGeom>
        </p:spPr>
      </p:pic>
      <p:pic>
        <p:nvPicPr>
          <p:cNvPr id="5" name="Неизвестен - Колыбельная_плюс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64230" y="2271662"/>
            <a:ext cx="487363" cy="4873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8" r="4710"/>
          <a:stretch/>
        </p:blipFill>
        <p:spPr>
          <a:xfrm>
            <a:off x="395536" y="4221088"/>
            <a:ext cx="2808312" cy="245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5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9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9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923" y="1607027"/>
            <a:ext cx="6480720" cy="1584176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Кукла поспала, а что теперь она будет делать?</a:t>
            </a:r>
            <a:r>
              <a:rPr lang="ru-RU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7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Слушаем музыку и пляшем вместе </a:t>
            </a:r>
            <a:r>
              <a:rPr lang="ru-RU" sz="27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7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куклой</a:t>
            </a:r>
            <a:r>
              <a:rPr lang="ru-RU" sz="27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27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3191203"/>
            <a:ext cx="5472608" cy="293496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Кукла отдохнула, поплясала, а теперь она будет слушать, как хорошо ты поёшь. Споём для неё песенку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«Есть у солнышка друзья»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10 Как у наших у ворот (Игра  Прятки)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27984" y="1679416"/>
            <a:ext cx="487363" cy="487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5" t="26480" r="32990" b="4640"/>
          <a:stretch/>
        </p:blipFill>
        <p:spPr>
          <a:xfrm>
            <a:off x="728923" y="3197992"/>
            <a:ext cx="1512168" cy="2952329"/>
          </a:xfrm>
          <a:prstGeom prst="rect">
            <a:avLst/>
          </a:prstGeom>
        </p:spPr>
      </p:pic>
      <p:pic>
        <p:nvPicPr>
          <p:cNvPr id="7" name="Детские песни - Есть у солнышка друзья (сл. Каргановой, муз. Тиличеевой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64088" y="501317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9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6048672" cy="1224136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играли с мячом, пели песенки, пора и потанцевать.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2204864"/>
            <a:ext cx="5328592" cy="39604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«Пальчики - ручки»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Тихонько ударяем палец о палец.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Хлопаем в ладоши.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Ударяем носком о пол.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Весело притопываем.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Слегка приседаем («пружинка»)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Подпрыгиваем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Подняв руки, вращаем кистями (движение «фонарики»)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Кружимся, опустив руки.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29 Пальчики - ручки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60232" y="2348880"/>
            <a:ext cx="487363" cy="487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889" y="3208488"/>
            <a:ext cx="1944793" cy="2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3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9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8101</TotalTime>
  <Words>270</Words>
  <Application>Microsoft Office PowerPoint</Application>
  <PresentationFormat>Экран (4:3)</PresentationFormat>
  <Paragraphs>45</Paragraphs>
  <Slides>10</Slides>
  <Notes>0</Notes>
  <HiddenSlides>0</HiddenSlides>
  <MMClips>9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1_Тема Office</vt:lpstr>
      <vt:lpstr> МБДОУ д/с № 5»Родничок»  комбинированного вида с. Сарыг-Сеп
 Дистанционное обучение  12 неделя ( с 20 по 26 мая 2024г.) II младшая группа (3 - 4 года)
Тема: «Мой весёлый, звонкий мяч» </vt:lpstr>
      <vt:lpstr>Презентация PowerPoint</vt:lpstr>
      <vt:lpstr>Презентация PowerPoint</vt:lpstr>
      <vt:lpstr>Лёгкий бег</vt:lpstr>
      <vt:lpstr>             Посмотрите, какая красивая  кукла, её зовут Таня. Давай  рассмотрим её наряд, причёску. Наша Таня громко плачет, уронила в речку мячик. Тише, Танечка, не плачь. Не утонет в речке мяч.</vt:lpstr>
      <vt:lpstr>Мой весёлый, звонкий мяч,  Ты куда помчался вскачь? Жёлтый, красный, голубой, Не угнаться за тобой! </vt:lpstr>
      <vt:lpstr>А теперь попробуй угадать, какая музыка звучит и что будет делать кукла Таня. Слушаем песенку «Колыбельная» </vt:lpstr>
      <vt:lpstr>Кукла поспала, а что теперь она будет делать?   (Слушаем музыку и пляшем вместе с куклой)  </vt:lpstr>
      <vt:lpstr>Мы играли с мячом, пели песенки, пора и потанцевать.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 5»Родничок» комбинированного вида с.Сарыг-Сеп   Тема: «Название проекта»</dc:title>
  <dc:creator>Ирина</dc:creator>
  <cp:lastModifiedBy>asus</cp:lastModifiedBy>
  <cp:revision>277</cp:revision>
  <dcterms:created xsi:type="dcterms:W3CDTF">2017-09-25T05:51:55Z</dcterms:created>
  <dcterms:modified xsi:type="dcterms:W3CDTF">2024-05-15T05:58:45Z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