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66" r:id="rId8"/>
    <p:sldId id="267" r:id="rId9"/>
    <p:sldId id="257" r:id="rId10"/>
    <p:sldId id="25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CC6C43-C7D2-40EE-811C-2EA865F2D2CF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10D584-0122-440D-A8C2-983D4FFF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" y="116632"/>
            <a:ext cx="8712968" cy="3384375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Презентация к занятию  «</a:t>
            </a:r>
            <a:r>
              <a:rPr lang="ru-RU" b="1" dirty="0" err="1">
                <a:latin typeface="+mn-lt"/>
              </a:rPr>
              <a:t>Лето.Полевые</a:t>
            </a:r>
            <a:r>
              <a:rPr lang="ru-RU" b="1" dirty="0">
                <a:latin typeface="+mn-lt"/>
              </a:rPr>
              <a:t> цветы» в </a:t>
            </a:r>
            <a:r>
              <a:rPr lang="en-US" dirty="0">
                <a:latin typeface="+mn-lt"/>
              </a:rPr>
              <a:t>II</a:t>
            </a:r>
            <a:r>
              <a:rPr lang="ru-RU" dirty="0">
                <a:latin typeface="+mn-lt"/>
              </a:rPr>
              <a:t> младшей</a:t>
            </a:r>
            <a:r>
              <a:rPr lang="ru-RU" b="1" dirty="0">
                <a:latin typeface="+mn-lt"/>
              </a:rPr>
              <a:t> группе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 </a:t>
            </a:r>
            <a:br>
              <a:rPr lang="ru-RU" sz="2400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068961"/>
            <a:ext cx="8208912" cy="3570416"/>
          </a:xfrm>
          <a:prstGeom prst="rect">
            <a:avLst/>
          </a:prstGeom>
          <a:effectLst>
            <a:outerShdw blurRad="177800" dir="7260000" algn="ctr" rotWithShape="0">
              <a:schemeClr val="bg2">
                <a:lumMod val="25000"/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649120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В чистом поле, у реки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Распустились васильки.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Синенькие крапинки,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Словно неба капельки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22" y="548680"/>
            <a:ext cx="4234128" cy="31755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538684"/>
            <a:ext cx="4247455" cy="31855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20" y="4206402"/>
            <a:ext cx="1325435" cy="1037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833154"/>
            <a:ext cx="1049453" cy="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Все лужайки, как в веснушках —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В одуванчиков цвету.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Выйду утром на опушку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И венок из них сплету!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3346450" cy="25098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548680"/>
            <a:ext cx="5288080" cy="354708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8791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Колокольчик голубой,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Поиграй-ка ты со мной,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Позвони мне в свой звоночек,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Скромный луговой цветочек!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3076575" cy="20478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60648"/>
            <a:ext cx="4823519" cy="36176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 trans="97000" brush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55" y="3356992"/>
            <a:ext cx="2003452" cy="24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9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372168"/>
            <a:ext cx="5101952" cy="2009160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Гордый МАК расцвел в долине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Алой каплей на равнине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Лепестки ласкает ветер.. 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Что красивей есть на свете?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84032"/>
            <a:ext cx="3168352" cy="20005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88640"/>
            <a:ext cx="7162874" cy="4029117"/>
          </a:xfrm>
        </p:spPr>
      </p:pic>
    </p:spTree>
    <p:extLst>
      <p:ext uri="{BB962C8B-B14F-4D97-AF65-F5344CB8AC3E}">
        <p14:creationId xmlns:p14="http://schemas.microsoft.com/office/powerpoint/2010/main" val="286157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04399" cy="6120680"/>
          </a:xfrm>
        </p:spPr>
        <p:txBody>
          <a:bodyPr/>
          <a:lstStyle/>
          <a:p>
            <a:pPr fontAlgn="base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Их видимо-невидимо,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Не сосчитаешь их!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И кто их только выдумал —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Весёлых, голубых?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Должно быть, оторвали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От неба лоскуток,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Чуть-чуть поколдовали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И сделали цветок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3346450" cy="18823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36912"/>
            <a:ext cx="5112568" cy="39784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89040"/>
            <a:ext cx="2520280" cy="17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1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77072"/>
            <a:ext cx="5101952" cy="1649120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-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</a:rPr>
              <a:t>Му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, - мычит с утра теленок, -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Клевер мне дает силенок.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Без него я на лугу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И денечка не могу. 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5" y="188640"/>
            <a:ext cx="3552395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4664"/>
            <a:ext cx="5206733" cy="33843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3276906" cy="23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645024"/>
            <a:ext cx="5534000" cy="2297192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На полянке невзначай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раскраснелся иван-чай: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«Мой пурпурный цвет, друзья,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обойти никак нельзя!..»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Он раскланялся любезно: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>«Чай душистый пить полезно!»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2801309" cy="18722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33056"/>
            <a:ext cx="3432381" cy="257428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3245">
            <a:off x="1371366" y="2263239"/>
            <a:ext cx="2566519" cy="1442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59"/>
          <a:stretch>
            <a:fillRect/>
          </a:stretch>
        </p:blipFill>
        <p:spPr>
          <a:xfrm>
            <a:off x="3857620" y="714356"/>
            <a:ext cx="5063356" cy="23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0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C211D8-CA62-4F51-867D-C971720B97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5616" y="836712"/>
            <a:ext cx="7389813" cy="5467773"/>
          </a:xfrm>
        </p:spPr>
      </p:pic>
    </p:spTree>
    <p:extLst>
      <p:ext uri="{BB962C8B-B14F-4D97-AF65-F5344CB8AC3E}">
        <p14:creationId xmlns:p14="http://schemas.microsoft.com/office/powerpoint/2010/main" val="12950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714B7-905B-4B2F-8B30-F27BFCCA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052736"/>
            <a:ext cx="6512511" cy="424847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Год закончился учебный,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Все заботы позади.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Лето! Игры, лес, рыбалка,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Приключенья впереди!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99D39-04D8-4B76-8DF2-DD1660B2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116632"/>
            <a:ext cx="6512511" cy="15030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О!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Х,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28A9A-D7FC-4925-A8CE-0E14B6C36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85421" y="1988840"/>
            <a:ext cx="64008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фоны\78116831_podsolnuhiwps1600.jpg">
            <a:extLst>
              <a:ext uri="{FF2B5EF4-FFF2-40B4-BE49-F238E27FC236}">
                <a16:creationId xmlns:a16="http://schemas.microsoft.com/office/drawing/2014/main" id="{5C94AF53-B55B-4014-81AF-EAAF5454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1" y="1709374"/>
            <a:ext cx="7828256" cy="4869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48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Downloads\1.jpg">
            <a:extLst>
              <a:ext uri="{FF2B5EF4-FFF2-40B4-BE49-F238E27FC236}">
                <a16:creationId xmlns:a16="http://schemas.microsoft.com/office/drawing/2014/main" id="{E4640D30-B1F6-40EA-BA72-10BDFCF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38420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81D24-A4B9-4A85-9E04-2B90AC0D76F4}"/>
              </a:ext>
            </a:extLst>
          </p:cNvPr>
          <p:cNvSpPr txBox="1"/>
          <p:nvPr/>
        </p:nvSpPr>
        <p:spPr>
          <a:xfrm>
            <a:off x="2411760" y="548680"/>
            <a:ext cx="46704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Сколько солнца!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Сколько света! 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Сколько зелени кругом! 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же это?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Наконец спешит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 нам в 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4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Downloads\1.jpg">
            <a:extLst>
              <a:ext uri="{FF2B5EF4-FFF2-40B4-BE49-F238E27FC236}">
                <a16:creationId xmlns:a16="http://schemas.microsoft.com/office/drawing/2014/main" id="{74FCA22B-4AA6-4EA5-A50A-D852CDC6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807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A69A6-E7C4-4449-93E7-8EA904646DFE}"/>
              </a:ext>
            </a:extLst>
          </p:cNvPr>
          <p:cNvSpPr txBox="1"/>
          <p:nvPr/>
        </p:nvSpPr>
        <p:spPr>
          <a:xfrm>
            <a:off x="2286000" y="102853"/>
            <a:ext cx="457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Трудно представить себе лето без солнца.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Солнце — это символ лета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неотъемлемая его часть. Иногда оно бывает ласковым, приветливым. Иногда — нещадно палящим, знойным. Но оно обогревает нашу Землю, дарит нам свет, помогает расти и зеленеть растениям... И еще много добрых дел совершает солнце.</a:t>
            </a:r>
          </a:p>
        </p:txBody>
      </p:sp>
    </p:spTree>
    <p:extLst>
      <p:ext uri="{BB962C8B-B14F-4D97-AF65-F5344CB8AC3E}">
        <p14:creationId xmlns:p14="http://schemas.microsoft.com/office/powerpoint/2010/main" val="180240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6319F-B21F-44C0-B98C-35E4268B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/>
              <a:t>Летние месяцы: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42BD0-A401-4660-A8CF-4A04A3C632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1835696"/>
            <a:ext cx="8280920" cy="4545632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–Первый летний месяц  носил у наших предков название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червень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означало  «красный», «прекрасный».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–Первый летний месяц  носил у наших предков название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червень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означало  «красный», «прекрасный».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–Первый летний месяц  носил у наших предков название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червень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означало  «красный», «прекрасный».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0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C32A-D33F-4202-8300-091DC9D0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29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Пословицы про лето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FB78E-2A5B-4580-BF26-16066B63B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1605900"/>
            <a:ext cx="7016824" cy="4919444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Лето —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припасиха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зима —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подбериха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Летом каждый кустик ночевать пустит.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летом родится, зимой пригодится.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В июне на дворе пусто, а на поле густо.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с косой по лугам прошёл, а июль с серпом по хлебам побежал.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Июль — макушка лета.</a:t>
            </a:r>
          </a:p>
          <a:p>
            <a:endParaRPr lang="ru-RU" dirty="0"/>
          </a:p>
        </p:txBody>
      </p:sp>
      <p:pic>
        <p:nvPicPr>
          <p:cNvPr id="4" name="Picture 2" descr="C:\Users\User\Documents\Downloads\lesovik_w260_h200.jpg">
            <a:extLst>
              <a:ext uri="{FF2B5EF4-FFF2-40B4-BE49-F238E27FC236}">
                <a16:creationId xmlns:a16="http://schemas.microsoft.com/office/drawing/2014/main" id="{A34B9ABE-7F02-4E86-887D-A37F29F7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17" y="4000985"/>
            <a:ext cx="2678166" cy="28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6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4D8E00-9346-458C-A0FF-7D532A8A96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2897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Цветы украшают нашу жизнь, приносят радость и пользу.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Давайте, рассмотрим      цветы на лугу.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3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FA6C3-AB0A-46A1-A939-0FF9CEDD8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217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lumenwiese_schaaken_16.jpg">
            <a:extLst>
              <a:ext uri="{FF2B5EF4-FFF2-40B4-BE49-F238E27FC236}">
                <a16:creationId xmlns:a16="http://schemas.microsoft.com/office/drawing/2014/main" id="{220311A1-18EE-456E-9079-36294336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8"/>
            <a:ext cx="9144000" cy="6840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854E3-4F95-416D-BB53-7FE31B264E30}"/>
              </a:ext>
            </a:extLst>
          </p:cNvPr>
          <p:cNvSpPr txBox="1"/>
          <p:nvPr/>
        </p:nvSpPr>
        <p:spPr>
          <a:xfrm>
            <a:off x="1815102" y="408354"/>
            <a:ext cx="4670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Цветочный луг.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4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22" y="4797152"/>
            <a:ext cx="6833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Маленькое солнце на моей ладошке, —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Белая ромашка на зеленой ножке.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 белым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ободочком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жёлтые сердечки…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Сколько на лугу их, сколько их у речки!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5896521" cy="4320480"/>
          </a:xfrm>
          <a:prstGeom prst="rect">
            <a:avLst/>
          </a:prstGeom>
          <a:effectLst>
            <a:glow rad="38100">
              <a:schemeClr val="accent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757">
            <a:off x="6265080" y="2912500"/>
            <a:ext cx="2473353" cy="2241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924" y="476672"/>
            <a:ext cx="1580197" cy="16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37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</TotalTime>
  <Words>520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Helvetica Neue</vt:lpstr>
      <vt:lpstr>Times New Roman</vt:lpstr>
      <vt:lpstr>Trebuchet MS</vt:lpstr>
      <vt:lpstr>Воздушный поток</vt:lpstr>
      <vt:lpstr>Презентация к занятию  «Лето.Полевые цветы» в II младшей группе   </vt:lpstr>
      <vt:lpstr>ЛЕТО! АХ,ЛЕТО! </vt:lpstr>
      <vt:lpstr>Презентация PowerPoint</vt:lpstr>
      <vt:lpstr>Презентация PowerPoint</vt:lpstr>
      <vt:lpstr>Летние месяцы:</vt:lpstr>
      <vt:lpstr>Пословицы про лето</vt:lpstr>
      <vt:lpstr>Презентация PowerPoint</vt:lpstr>
      <vt:lpstr>Презентация PowerPoint</vt:lpstr>
      <vt:lpstr>Презентация PowerPoint</vt:lpstr>
      <vt:lpstr>В чистом поле, у реки Распустились васильки. Синенькие крапинки, Словно неба капельки. </vt:lpstr>
      <vt:lpstr>Все лужайки, как в веснушках — В одуванчиков цвету. Выйду утром на опушку И венок из них сплету! </vt:lpstr>
      <vt:lpstr>Колокольчик голубой, Поиграй-ка ты со мной, Позвони мне в свой звоночек, Скромный луговой цветочек! </vt:lpstr>
      <vt:lpstr>Гордый МАК расцвел в долине Алой каплей на равнине Лепестки ласкает ветер.. . Что красивей есть на свете?</vt:lpstr>
      <vt:lpstr>Их видимо-невидимо, Не сосчитаешь их! И кто их только выдумал — Весёлых, голубых? Должно быть, оторвали От неба лоскуток, Чуть-чуть поколдовали И сделали цветок. </vt:lpstr>
      <vt:lpstr>- Му, - мычит с утра теленок, - Клевер мне дает силенок. Без него я на лугу И денечка не могу.  </vt:lpstr>
      <vt:lpstr>На полянке невзначай раскраснелся иван-чай: «Мой пурпурный цвет, друзья, обойти никак нельзя!..» Он раскланялся любезно: «Чай душистый пить полезно!» </vt:lpstr>
      <vt:lpstr>Презентация PowerPoint</vt:lpstr>
      <vt:lpstr>Год закончился учебный, Все заботы позади. Лето! Игры, лес, рыбалка, Приключенья впереди! </vt:lpstr>
    </vt:vector>
  </TitlesOfParts>
  <Company>machine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нгнгнгешншншпшгшпнгш</dc:title>
  <dc:creator>user</dc:creator>
  <cp:lastModifiedBy>USER</cp:lastModifiedBy>
  <cp:revision>15</cp:revision>
  <dcterms:created xsi:type="dcterms:W3CDTF">2016-05-19T19:10:31Z</dcterms:created>
  <dcterms:modified xsi:type="dcterms:W3CDTF">2024-05-07T03:43:29Z</dcterms:modified>
</cp:coreProperties>
</file>