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9" r:id="rId4"/>
    <p:sldId id="266" r:id="rId5"/>
    <p:sldId id="267" r:id="rId6"/>
    <p:sldId id="262" r:id="rId7"/>
    <p:sldId id="264" r:id="rId8"/>
    <p:sldId id="268" r:id="rId9"/>
    <p:sldId id="26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4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4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4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200" cap="all" dirty="0">
                <a:solidFill>
                  <a:srgbClr val="C00000"/>
                </a:solidFill>
                <a:latin typeface="Book Antiqua"/>
              </a:rPr>
              <a:t>МБДОУ д/с № 5 «Родничок» комбинированного вида с. Сарыг-Сеп</a:t>
            </a:r>
            <a:endParaRPr lang="ru-RU" sz="1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6600" b="1" dirty="0">
                <a:solidFill>
                  <a:srgbClr val="0070C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8000" b="1" dirty="0">
                <a:solidFill>
                  <a:srgbClr val="FF0000"/>
                </a:solidFill>
              </a:rPr>
              <a:t>«Насекомые»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B050"/>
                </a:solidFill>
              </a:rPr>
              <a:t>Средняя группа (4 - 5 лет)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B050"/>
                </a:solidFill>
              </a:rPr>
              <a:t>С 20.05.2024 г. по 26.05.2024 г.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B050"/>
                </a:solidFill>
              </a:rPr>
              <a:t>Продолжительность занятия 20 минут</a:t>
            </a:r>
          </a:p>
          <a:p>
            <a:pPr marL="0" indent="0" algn="ctr">
              <a:buNone/>
            </a:pPr>
            <a:endParaRPr lang="ru-RU" dirty="0">
              <a:solidFill>
                <a:srgbClr val="00B050"/>
              </a:solidFill>
            </a:endParaRPr>
          </a:p>
          <a:p>
            <a:pPr marL="0" indent="0" algn="r">
              <a:buNone/>
            </a:pPr>
            <a:r>
              <a:rPr lang="ru-RU" sz="2400" dirty="0">
                <a:solidFill>
                  <a:schemeClr val="accent3">
                    <a:lumMod val="75000"/>
                  </a:schemeClr>
                </a:solidFill>
              </a:rPr>
              <a:t>Воспитатель: </a:t>
            </a:r>
            <a:r>
              <a:rPr lang="ru-RU" sz="2400" dirty="0" err="1">
                <a:solidFill>
                  <a:schemeClr val="accent3">
                    <a:lumMod val="75000"/>
                  </a:schemeClr>
                </a:solidFill>
              </a:rPr>
              <a:t>Кужугет</a:t>
            </a:r>
            <a:r>
              <a:rPr lang="ru-RU" sz="2400" dirty="0">
                <a:solidFill>
                  <a:schemeClr val="accent3">
                    <a:lumMod val="75000"/>
                  </a:schemeClr>
                </a:solidFill>
              </a:rPr>
              <a:t> А.В.</a:t>
            </a:r>
          </a:p>
          <a:p>
            <a:pPr marL="0" indent="0" algn="ctr">
              <a:buNone/>
            </a:pPr>
            <a:r>
              <a:rPr lang="ru-RU" sz="2400" dirty="0">
                <a:solidFill>
                  <a:schemeClr val="accent3">
                    <a:lumMod val="75000"/>
                  </a:schemeClr>
                </a:solidFill>
              </a:rPr>
              <a:t>Сарыг-Сеп, 2024</a:t>
            </a:r>
          </a:p>
          <a:p>
            <a:pPr marL="0" lvl="0" indent="0" algn="ctr">
              <a:spcBef>
                <a:spcPct val="20000"/>
              </a:spcBef>
              <a:buClr>
                <a:srgbClr val="0BD0D9"/>
              </a:buClr>
              <a:buSzPct val="95000"/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2024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>
                <a:solidFill>
                  <a:srgbClr val="C00000"/>
                </a:solidFill>
              </a:rPr>
              <a:t>Уважаемые родители!</a:t>
            </a:r>
            <a:br>
              <a:rPr lang="ru-RU" b="1" dirty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br>
              <a:rPr lang="ru-RU" b="1" dirty="0"/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Во время деятельности с ребенком, </a:t>
            </a:r>
            <a:br>
              <a:rPr lang="ru-RU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 </a:t>
            </a:r>
            <a:br>
              <a:rPr lang="ru-RU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или лично вашему воспитателю.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8813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00B0F0"/>
                </a:solidFill>
              </a:rPr>
              <a:t>Назовите насекомых</a:t>
            </a:r>
          </a:p>
        </p:txBody>
      </p:sp>
      <p:pic>
        <p:nvPicPr>
          <p:cNvPr id="6" name="Picture 2" descr="https://advour.ru/wp-content/uploads/d/f/d/dfd0f5b8efba93ca234fb4b1a1a6412d.png"/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66"/>
          <a:stretch/>
        </p:blipFill>
        <p:spPr bwMode="auto">
          <a:xfrm>
            <a:off x="1115616" y="1340769"/>
            <a:ext cx="7704856" cy="51466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5844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00B0F0"/>
                </a:solidFill>
              </a:rPr>
              <a:t>Загадайте ребенку загадку: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4005064"/>
            <a:ext cx="3312368" cy="2376263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619672" y="1916832"/>
            <a:ext cx="7314016" cy="2160240"/>
          </a:xfrm>
        </p:spPr>
        <p:txBody>
          <a:bodyPr/>
          <a:lstStyle/>
          <a:p>
            <a:pPr marL="82296" indent="0" algn="ctr">
              <a:buNone/>
            </a:pPr>
            <a:r>
              <a:rPr lang="ru-RU" dirty="0"/>
              <a:t>Спал цветок и вдруг проснулся,</a:t>
            </a:r>
          </a:p>
          <a:p>
            <a:pPr marL="82296" indent="0" algn="ctr">
              <a:buNone/>
            </a:pPr>
            <a:r>
              <a:rPr lang="ru-RU" dirty="0"/>
              <a:t>Больше спать не захотел.</a:t>
            </a:r>
          </a:p>
          <a:p>
            <a:pPr marL="82296" indent="0" algn="ctr">
              <a:buNone/>
            </a:pPr>
            <a:r>
              <a:rPr lang="ru-RU" dirty="0"/>
              <a:t>Шевельнулся, потянулся,</a:t>
            </a:r>
          </a:p>
          <a:p>
            <a:pPr marL="82296" indent="0" algn="ctr">
              <a:buNone/>
            </a:pPr>
            <a:r>
              <a:rPr lang="ru-RU" dirty="0"/>
              <a:t>Взвился вверх и полетел.</a:t>
            </a:r>
          </a:p>
        </p:txBody>
      </p:sp>
    </p:spTree>
    <p:extLst>
      <p:ext uri="{BB962C8B-B14F-4D97-AF65-F5344CB8AC3E}">
        <p14:creationId xmlns:p14="http://schemas.microsoft.com/office/powerpoint/2010/main" val="1619080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00B0F0"/>
                </a:solidFill>
              </a:rPr>
              <a:t>Рассмотрите и спросите что есть у бабочки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84784"/>
            <a:ext cx="4104456" cy="3888432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/>
              <a:t>У бабочки есть:</a:t>
            </a:r>
          </a:p>
          <a:p>
            <a:r>
              <a:rPr lang="ru-RU" dirty="0"/>
              <a:t>Туловище</a:t>
            </a:r>
          </a:p>
          <a:p>
            <a:r>
              <a:rPr lang="ru-RU" dirty="0"/>
              <a:t>Голова</a:t>
            </a:r>
          </a:p>
          <a:p>
            <a:r>
              <a:rPr lang="ru-RU" dirty="0"/>
              <a:t>Усы</a:t>
            </a:r>
          </a:p>
          <a:p>
            <a:r>
              <a:rPr lang="ru-RU" dirty="0"/>
              <a:t>Два больших крыла</a:t>
            </a:r>
          </a:p>
          <a:p>
            <a:r>
              <a:rPr lang="ru-RU" dirty="0"/>
              <a:t>Два маленьких крыла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5922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00B0F0"/>
                </a:solidFill>
              </a:rPr>
              <a:t>Игра: «Четвертый лишний»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416232"/>
            <a:ext cx="7560840" cy="510911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1866207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692696"/>
            <a:ext cx="7272808" cy="583264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2491959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00B0F0"/>
                </a:solidFill>
              </a:rPr>
              <a:t>Нарисуйте бабочку с цветными карандашами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5869" y="1447800"/>
            <a:ext cx="5357812" cy="48006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83300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3802752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00B0F0"/>
                </a:solidFill>
              </a:rPr>
              <a:t>Молодцы! Спасибо большое!</a:t>
            </a:r>
          </a:p>
        </p:txBody>
      </p:sp>
    </p:spTree>
    <p:extLst>
      <p:ext uri="{BB962C8B-B14F-4D97-AF65-F5344CB8AC3E}">
        <p14:creationId xmlns:p14="http://schemas.microsoft.com/office/powerpoint/2010/main" val="23149807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96</TotalTime>
  <Words>110</Words>
  <Application>Microsoft Office PowerPoint</Application>
  <PresentationFormat>Экран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Солнцестояние</vt:lpstr>
      <vt:lpstr>МБДОУ д/с № 5 «Родничок» комбинированного вида с. Сарыг-Сеп</vt:lpstr>
      <vt:lpstr>Презентация PowerPoint</vt:lpstr>
      <vt:lpstr>Назовите насекомых</vt:lpstr>
      <vt:lpstr>Загадайте ребенку загадку:</vt:lpstr>
      <vt:lpstr>Рассмотрите и спросите что есть у бабочки</vt:lpstr>
      <vt:lpstr>Игра: «Четвертый лишний»</vt:lpstr>
      <vt:lpstr>Презентация PowerPoint</vt:lpstr>
      <vt:lpstr>Нарисуйте бабочку с цветными карандашами</vt:lpstr>
      <vt:lpstr>Молодцы! Спасибо большое!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dc:title>
  <dc:creator>МДОУ 5</dc:creator>
  <cp:lastModifiedBy>79011378414</cp:lastModifiedBy>
  <cp:revision>15</cp:revision>
  <dcterms:created xsi:type="dcterms:W3CDTF">2023-12-13T05:05:44Z</dcterms:created>
  <dcterms:modified xsi:type="dcterms:W3CDTF">2024-05-13T05:21:15Z</dcterms:modified>
</cp:coreProperties>
</file>