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3" r:id="rId7"/>
    <p:sldId id="262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1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13690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детский сад № 5 «Родничок» комбинированного вида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с. Сарыг-Сеп Каа-Хемского района Республики Тыва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0808" y="1556792"/>
            <a:ext cx="5526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Дистанционное обучение 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третья неделя Мая с «20 – 26» 2024 года 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для детей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5-6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лет 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время занятия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25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минут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0808" y="3212976"/>
            <a:ext cx="6399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 smtClean="0">
                <a:solidFill>
                  <a:srgbClr val="002060"/>
                </a:solidFill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</a:rPr>
              <a:t>Такие разные эмоции»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08" y="5085184"/>
            <a:ext cx="4572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196752"/>
            <a:ext cx="49901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7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63008"/>
            <a:ext cx="6390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j-ea"/>
                <a:cs typeface="+mj-cs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уважаемые родители и дети.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204864"/>
            <a:ext cx="79502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9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brakadabra.fun/uploads/posts/2021-12/1639842997_2-abrakadabra-fun-p-ramki-dlya-obyavlenii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2" y="-27850"/>
            <a:ext cx="9174052" cy="68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13360" y="458709"/>
            <a:ext cx="3687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C00000"/>
                </a:solidFill>
              </a:rPr>
              <a:t>Приветствие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239432"/>
            <a:ext cx="7200800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Сделайте глубокий вдох, выдох.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Вдохните здоровье, выдохните болезни!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Вдохните добро, выдохните неприятности!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Вдохните уверенность, выдохните скованность и беспокойство!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Нам легко и приятно</a:t>
            </a:r>
            <a:r>
              <a:rPr lang="ru-RU" sz="2800" dirty="0" smtClean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.</a:t>
            </a:r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 </a:t>
            </a:r>
            <a:endParaRPr lang="ru-RU" sz="2800" dirty="0" smtClean="0">
              <a:solidFill>
                <a:srgbClr val="111111"/>
              </a:solidFill>
              <a:latin typeface="Cuprum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День </a:t>
            </a:r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с улыбки начинайте,</a:t>
            </a:r>
            <a:endParaRPr lang="ru-RU" sz="2800" dirty="0">
              <a:ea typeface="Calibri"/>
              <a:cs typeface="Times New Roman"/>
            </a:endParaRPr>
          </a:p>
          <a:p>
            <a:r>
              <a:rPr lang="ru-RU" sz="2800" dirty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Всем здоровья пожелайте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7" name="Рисунок 6" descr="https://ir.ozone.ru/s3/multimedia-n/65846496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2816"/>
            <a:ext cx="244827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89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7140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xn--j1ahfl.xn--p1ai/data/ppt_to_html/u270819/p138515/img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50" y="1360042"/>
            <a:ext cx="7110730" cy="533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0915" y="608330"/>
            <a:ext cx="7256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Скажи какое настроение у ребят и почему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10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xn--j1ahfl.xn--p1ai/data/ppt_to_html/u270819/p138515/img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110730" cy="533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4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xn--j1ahfl.xn--p1ai/data/ppt_to_html/u270819/p138515/img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862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0"/>
            <a:ext cx="5026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Составь рассказ по картинке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4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xn--j1ahfl.xn--p1ai/data/ppt_to_html/u270819/p138515/img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5" y="762635"/>
            <a:ext cx="7110730" cy="533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5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xn--j1ahfl.xn--p1ai/data/ppt_to_html/u270819/p138515/img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5" y="762635"/>
            <a:ext cx="7110730" cy="533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620688"/>
            <a:ext cx="2728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111111"/>
                </a:solidFill>
                <a:latin typeface="Cuprum"/>
                <a:ea typeface="Times New Roman"/>
                <a:cs typeface="Times New Roman"/>
              </a:rPr>
              <a:t>Назови эмоции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21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37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764703"/>
            <a:ext cx="6708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Игра «Четвертый лишний»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Ребенок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должен выделить одно состояние, которое не подходит к остальным: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-радость, добродушие, отзывчивость, жадность;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-грусть, обида, вина, радость;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-трудолюбие, лень, жадность, зависть;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-жадность, злость, зависть, отзывчивость.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В другом варианте игры педагог зачитывает задания без опоры на картинный материал.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-грусти, огорчается, веселиться, печалиться;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-радуется, веселиться, восторгается, злиться;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-радость, веселье, счастье, злость;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89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1037237</cp:lastModifiedBy>
  <cp:revision>9</cp:revision>
  <dcterms:modified xsi:type="dcterms:W3CDTF">2024-05-17T12:08:39Z</dcterms:modified>
</cp:coreProperties>
</file>