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65B1-84E5-47F7-AA40-208AE94C6EE4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289BB-211B-49C5-B568-235DFE361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745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65B1-84E5-47F7-AA40-208AE94C6EE4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289BB-211B-49C5-B568-235DFE361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100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65B1-84E5-47F7-AA40-208AE94C6EE4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289BB-211B-49C5-B568-235DFE361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015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65B1-84E5-47F7-AA40-208AE94C6EE4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289BB-211B-49C5-B568-235DFE361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681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65B1-84E5-47F7-AA40-208AE94C6EE4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289BB-211B-49C5-B568-235DFE361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502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65B1-84E5-47F7-AA40-208AE94C6EE4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289BB-211B-49C5-B568-235DFE361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585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65B1-84E5-47F7-AA40-208AE94C6EE4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289BB-211B-49C5-B568-235DFE361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800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65B1-84E5-47F7-AA40-208AE94C6EE4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289BB-211B-49C5-B568-235DFE361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829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65B1-84E5-47F7-AA40-208AE94C6EE4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289BB-211B-49C5-B568-235DFE361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1437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65B1-84E5-47F7-AA40-208AE94C6EE4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289BB-211B-49C5-B568-235DFE361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233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65B1-84E5-47F7-AA40-208AE94C6EE4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289BB-211B-49C5-B568-235DFE361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332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E65B1-84E5-47F7-AA40-208AE94C6EE4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289BB-211B-49C5-B568-235DFE361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909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7339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636366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№5д/с «Родничок» комбинированного вида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Сарыг-Сеп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 обучение 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неделя мая 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группа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«Весна»</a:t>
            </a:r>
            <a:b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134056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7339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11236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Музыкально - ритмические движения </a:t>
            </a:r>
            <a:br>
              <a:rPr lang="ru-RU" sz="2800" b="1" dirty="0" smtClean="0"/>
            </a:br>
            <a:r>
              <a:rPr lang="ru-RU" sz="2800" b="1" dirty="0" smtClean="0"/>
              <a:t>"Марш  и бег". </a:t>
            </a:r>
            <a:br>
              <a:rPr lang="ru-RU" sz="2800" b="1" dirty="0" smtClean="0"/>
            </a:br>
            <a:r>
              <a:rPr lang="ru-RU" sz="2800" b="1" i="1" dirty="0" smtClean="0"/>
              <a:t>Взрослые вместе с детьми шагают и бегают. 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i="1" dirty="0" smtClean="0"/>
              <a:t>Движения выполняем вместе со словами.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endParaRPr lang="ru-RU" sz="2800" dirty="0"/>
          </a:p>
        </p:txBody>
      </p:sp>
      <p:pic>
        <p:nvPicPr>
          <p:cNvPr id="5" name="1.11 - что умеют наши ножки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5158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98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7339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033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Разучить песенку вместе с ребенком</a:t>
            </a:r>
            <a:endParaRPr lang="ru-RU" sz="2800" dirty="0"/>
          </a:p>
        </p:txBody>
      </p:sp>
      <p:pic>
        <p:nvPicPr>
          <p:cNvPr id="3" name="Drujno-v-sadike-jive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69237" y="1569027"/>
            <a:ext cx="609600" cy="609600"/>
          </a:xfrm>
          <a:prstGeom prst="rect">
            <a:avLst/>
          </a:prstGeom>
        </p:spPr>
      </p:pic>
      <p:pic>
        <p:nvPicPr>
          <p:cNvPr id="6" name="Drujno-v-sadike-jivem_minu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69237" y="2971800"/>
            <a:ext cx="609600" cy="609600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2690068"/>
              </p:ext>
            </p:extLst>
          </p:nvPr>
        </p:nvGraphicFramePr>
        <p:xfrm>
          <a:off x="838199" y="1260764"/>
          <a:ext cx="3096492" cy="4655127"/>
        </p:xfrm>
        <a:graphic>
          <a:graphicData uri="http://schemas.openxmlformats.org/drawingml/2006/table">
            <a:tbl>
              <a:tblPr/>
              <a:tblGrid>
                <a:gridCol w="3096492">
                  <a:extLst>
                    <a:ext uri="{9D8B030D-6E8A-4147-A177-3AD203B41FA5}">
                      <a16:colId xmlns:a16="http://schemas.microsoft.com/office/drawing/2014/main" val="292325657"/>
                    </a:ext>
                  </a:extLst>
                </a:gridCol>
              </a:tblGrid>
              <a:tr h="4655127">
                <a:tc>
                  <a:txBody>
                    <a:bodyPr/>
                    <a:lstStyle/>
                    <a:p>
                      <a:pPr algn="just"/>
                      <a: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  <a:t>Дружно в садике живем,</a:t>
                      </a:r>
                      <a:b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  <a:t>Здесь и пляшем и поём,</a:t>
                      </a:r>
                      <a:b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  <a:t>Соревнуемся в труде,</a:t>
                      </a:r>
                      <a:b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  <a:t>Умываемся в воде.</a:t>
                      </a:r>
                      <a:b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  <a:t/>
                      </a:r>
                      <a:b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  <a:t>Припев:</a:t>
                      </a:r>
                      <a:b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  <a:t>Утром солнышко встречает</a:t>
                      </a:r>
                      <a:b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  <a:t>И нас в садик провожает.</a:t>
                      </a:r>
                      <a:b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  <a:t>Мама с папой на работу,</a:t>
                      </a:r>
                      <a:b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  <a:t>А у нас одна забота:</a:t>
                      </a:r>
                      <a:b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  <a:t>Бегать, прыгать и играть.</a:t>
                      </a:r>
                      <a:b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  <a:t/>
                      </a:r>
                      <a:b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  <a:t>Здесь у нас растут сады,</a:t>
                      </a:r>
                      <a:b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  <a:t>Где кругом одни цветы.</a:t>
                      </a:r>
                      <a:b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  <a:t>Мы их любим поливать</a:t>
                      </a:r>
                      <a:b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  <a:t>И конечно рисовать.</a:t>
                      </a:r>
                      <a:b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  <a:t/>
                      </a:r>
                      <a:b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  <a:t>Припев.</a:t>
                      </a:r>
                      <a:endParaRPr lang="ru-RU" sz="1400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29126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042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18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7339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033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Музыкальная игра, имитировать движения под слова песни</a:t>
            </a:r>
            <a:endParaRPr lang="ru-RU" sz="2800" dirty="0"/>
          </a:p>
        </p:txBody>
      </p:sp>
      <p:pic>
        <p:nvPicPr>
          <p:cNvPr id="5" name="23cdcf9c7b6ee633dc69979aebfab4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43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6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30</Words>
  <Application>Microsoft Office PowerPoint</Application>
  <PresentationFormat>Широкоэкранный</PresentationFormat>
  <Paragraphs>5</Paragraphs>
  <Slides>4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verdana</vt:lpstr>
      <vt:lpstr>Тема Office</vt:lpstr>
      <vt:lpstr>МБДОУ №5д/с «Родничок» комбинированного вида  с. Сарыг-Сеп  Дистанционное обучение  III – неделя мая   Старшая группа  Тема: «Весна» 2024 год</vt:lpstr>
      <vt:lpstr>Музыкально - ритмические движения  "Марш  и бег".  Взрослые вместе с детьми шагают и бегают.  Движения выполняем вместе со словами. </vt:lpstr>
      <vt:lpstr>Разучить песенку вместе с ребенком</vt:lpstr>
      <vt:lpstr>Музыкальная игра, имитировать движения под слова песни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</cp:revision>
  <dcterms:created xsi:type="dcterms:W3CDTF">2024-05-02T12:57:49Z</dcterms:created>
  <dcterms:modified xsi:type="dcterms:W3CDTF">2024-05-12T13:04:44Z</dcterms:modified>
</cp:coreProperties>
</file>