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 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мая 2024г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Дабакай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.Ш.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29" y="-115956"/>
            <a:ext cx="8064896" cy="1728192"/>
          </a:xfrm>
        </p:spPr>
        <p:txBody>
          <a:bodyPr>
            <a:normAutofit/>
          </a:bodyPr>
          <a:lstStyle/>
          <a:p>
            <a:r>
              <a:rPr lang="ru-RU" dirty="0"/>
              <a:t>Развитие </a:t>
            </a:r>
            <a:r>
              <a:rPr lang="ru-RU" dirty="0" smtClean="0"/>
              <a:t>речи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9" y="2393042"/>
            <a:ext cx="3672408" cy="437094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8612" y="2132856"/>
            <a:ext cx="4396680" cy="4631127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- Виталий Бианки был писателем и учёным, изучал родную природу, много путешествовал, наблюдал за жизнью птиц, насекомых, животных, рыб. А потом все свои наблюдения он описывал в рассказах и сказках. В. Бианки очень любил детей, любил рассказывать им о тайнах природы. Вел для ребят передачи по радио о природе. Эти передачи назывались «Лесные газеты», «Вести из леса». Вспомните произведение Виталия </a:t>
            </a:r>
            <a:r>
              <a:rPr lang="ru-RU" dirty="0" err="1" smtClean="0">
                <a:latin typeface="Times New Roman" panose="02020603050405020304" pitchFamily="18" charset="0"/>
              </a:rPr>
              <a:t>Биянки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«Купание медвежат», «Музыкант» (про мишку который играл на щепе),  мы их с вами читали.</a:t>
            </a:r>
          </a:p>
          <a:p>
            <a:r>
              <a:rPr lang="ru-RU" dirty="0">
                <a:latin typeface="Times New Roman" panose="02020603050405020304" pitchFamily="18" charset="0"/>
              </a:rPr>
              <a:t>Сейчас у нас весна, В. Бианки очень любил это время года.</a:t>
            </a:r>
          </a:p>
          <a:p>
            <a:r>
              <a:rPr lang="ru-RU" dirty="0">
                <a:latin typeface="Times New Roman" panose="02020603050405020304" pitchFamily="18" charset="0"/>
              </a:rPr>
              <a:t>В. Бианки как учёный занимался наблюдениями за птицами. У Виталия Валентиновича много книг, где он рассказывает о птицах.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74693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рассказа В. Бианки «Май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портрет писателя Виталия Валентиновича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Бианки и рассказать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8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0" y="1268760"/>
            <a:ext cx="4038600" cy="4680520"/>
          </a:xfrm>
          <a:effectLst>
            <a:softEdge rad="1270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038600" cy="482453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64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564904"/>
            <a:ext cx="7772400" cy="2088232"/>
          </a:xfrm>
          <a:effectLst>
            <a:softEdge rad="127000"/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еще было полно снега. Он спрятался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кустами и деревьями, и солнцу трудно было достать его там. В поле давно уж зеленела посеянная с осени рожь, а лес все еще стоял голый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уж было в нем весело, не то что зимой. Налетело много разных птиц, и все они порхали между деревьями, прыгали по земле и пели, пели на ветвях, на макушках деревьев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ивоздухе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теперь вставало очень рано, ложилось поздно и так усердно светило всем на земле и так грело, что жить стало легко. Синичке больше не надо было заботиться о ночлеге: найдет свободное дупло – хорошо, не найдет и так переночует где-нибудь на ветке или в чаще.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раз вечерком ей показалось, будто лес в тумане. Легкий зеленоватый туман окутал все березы, осины, ольхи. А когда на следующий день над лесом поднялось солнце, на каждой березе, на всякой веточке показались точно маленькие зеленые пальчики: это стали распускаться листья.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начался лесной праздник. Засвистел, защелкал в кустах Соловей. В каждой луже урчали и квакали лягушки.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Цвели деревья и ландыши. Майские жуки с гуденьем носились между деревьями. Бабочки порхали с цветка на цветок. Звонко куковала Кукушка.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Дятел-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Красношапочник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 тот не тужил, что не умеет петь, отыщет сучок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посуше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лихо барабанит по нему носом, что по всему лесу слышна звонкая барабанная дробь.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дикие голуби поднимались высоко над лесом и проделывали в воздухе головокружительные фокусы и мертвые петли. Каждый веселился на свой лад, кто как умел.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Зиньке все было любопытно.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всюду поспевала и радовалась вместе со всеми.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1344"/>
            <a:ext cx="8136904" cy="5632311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на заре слышала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чьи-то громогласные крики, будто в трубы кто-то трубил где-то за лесом.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Полетела она в ту сторону и вот видит: болото, мох да мох, и сосенки на нем растут. И ходят на болоте такие большие птицы, каких никогда еще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видела, – прямо с баранов ростом, и шеи у них долгие-долгие.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подняли они свои шеи как трубы да как затрубят, как загремят: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Тррру-рру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Тррру-рру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Совсем оглушили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синичку Потом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растопырил крылья и пушистый свой хвост, поклонился до земли соседям да вдруг и пошёл в пляс: засеменил, засеменил ногами и пошёл по кругу, всё по кругу; 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ногу выкинет, то другую, то поклонится, то подпрыгнет, то вприсядку пойдёт, — умора! А другие на него смотрят, собрались кругом, крыльями враз хлопают.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 кого было Зиньке спросить в лесу, что это за птицы-великаны, и полетела она в город к Старому Воробью.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Старый Воробей сказал ей: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Это журавли: птицы серьёзные, почтенные, а сейчас, видишь, что выделывают. Потому это, что пришёл весёлый месяц май, и лес оделся, и все цветы цветут, и все пташки поют. Солнце теперь всех обогрело и светлую всем радость дало.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0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«Белка под елью».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цветная бумага, альбомный лист,кисточка,ножницы,клей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0" y="1628800"/>
            <a:ext cx="7344816" cy="482453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60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76672"/>
            <a:ext cx="8229600" cy="5119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сказку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86169"/>
            <a:ext cx="8229600" cy="4756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75" y="1228155"/>
            <a:ext cx="3864637" cy="4636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9559"/>
            <a:ext cx="4320479" cy="45739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31706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11928</TotalTime>
  <Words>241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МБДОУ д/с №5 «Родничок»  комбинированного вида с. Сарыг-Сеп  Дистанционное обучение   1 неделя (с 20 по 26 мая 2024г.) подготовительная к школе группа длительность занятия 30 минут   </vt:lpstr>
      <vt:lpstr>Презентация PowerPoint</vt:lpstr>
      <vt:lpstr>Развитие речи </vt:lpstr>
      <vt:lpstr>Май</vt:lpstr>
      <vt:lpstr>В лесу еще было полно снега. Он спрятался од кустами и деревьями, и солнцу трудно было достать его там. В поле давно уж зеленела посеянная с осени рожь, а лес все еще стоял голый. Но уж было в нем весело, не то что зимой. Налетело много разных птиц, и все они порхали между деревьями, прыгали по земле и пели, пели на ветвях, на макушках деревьев ивоздухе. Солнце теперь вставало очень рано, ложилось поздно и так усердно светило всем на земле и так грело, что жить стало легко. Синичке больше не надо было заботиться о ночлеге: найдет свободное дупло – хорошо, не найдет и так переночует где-нибудь на ветке или в чаще. И вот раз вечерком ей показалось, будто лес в тумане. Легкий зеленоватый туман окутал все березы, осины, ольхи. А когда на следующий день над лесом поднялось солнце, на каждой березе, на всякой веточке показались точно маленькие зеленые пальчики: это стали распускаться листья. Тут и начался лесной праздник. Засвистел, защелкал в кустах Соловей. В каждой луже урчали и квакали лягушки. Цвели деревья и ландыши. Майские жуки с гуденьем носились между деревьями. Бабочки порхали с цветка на цветок. Звонко куковала Кукушка. Друг Зиньки – Дятел-Красношапочник – и тот не тужил, что не умеет петь, отыщет сучок посуше и так лихо барабанит по нему носом, что по всему лесу слышна звонкая барабанная дробь. А дикие голуби поднимались высоко над лесом и проделывали в воздухе головокружительные фокусы и мертвые петли. Каждый веселился на свой лад, кто как умел. Зиньке все было любопытно. Зинька всюду поспевала и радовалась вместе со всеми.  </vt:lpstr>
      <vt:lpstr>Презентация PowerPoint</vt:lpstr>
      <vt:lpstr> Аппликация Тема «Белка под елью». Материал: цветная бумага, альбомный лист,кисточка,ножницы,клей</vt:lpstr>
      <vt:lpstr>Прочитайте сказку  ребенку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User</cp:lastModifiedBy>
  <cp:revision>73</cp:revision>
  <dcterms:created xsi:type="dcterms:W3CDTF">2024-01-22T02:50:20Z</dcterms:created>
  <dcterms:modified xsi:type="dcterms:W3CDTF">2024-04-26T03:41:22Z</dcterms:modified>
</cp:coreProperties>
</file>