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1" r:id="rId6"/>
    <p:sldId id="260" r:id="rId7"/>
    <p:sldId id="259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cap="all" spc="-100" dirty="0">
                <a:solidFill>
                  <a:srgbClr val="C00000"/>
                </a:solidFill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4600" b="1" i="1" dirty="0">
                <a:solidFill>
                  <a:srgbClr val="FF0000"/>
                </a:solidFill>
                <a:latin typeface="Franklin Gothic Book"/>
              </a:rPr>
              <a:t>Дистанционное обучение</a:t>
            </a:r>
          </a:p>
          <a:p>
            <a:pPr marL="0" lvl="0" indent="0" algn="ct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Franklin Gothic Book"/>
              </a:rPr>
              <a:t>«Цветные автомобили»</a:t>
            </a:r>
            <a:endParaRPr lang="ru-RU" sz="5600" b="1" dirty="0">
              <a:solidFill>
                <a:srgbClr val="0070C0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en-US" sz="2700" b="1" dirty="0">
                <a:solidFill>
                  <a:srgbClr val="FFC000"/>
                </a:solidFill>
                <a:latin typeface="Franklin Gothic Book"/>
              </a:rPr>
              <a:t>I</a:t>
            </a:r>
            <a:r>
              <a:rPr lang="ru-RU" sz="2700" b="1" dirty="0">
                <a:solidFill>
                  <a:srgbClr val="FFC000"/>
                </a:solidFill>
                <a:latin typeface="Franklin Gothic Book"/>
              </a:rPr>
              <a:t> младшая группа (2 - 3 лет)</a:t>
            </a:r>
          </a:p>
          <a:p>
            <a:pPr marL="0" lvl="0" indent="0" algn="ct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2700" b="1" dirty="0">
                <a:solidFill>
                  <a:srgbClr val="FFC000"/>
                </a:solidFill>
                <a:latin typeface="Franklin Gothic Book"/>
              </a:rPr>
              <a:t>С </a:t>
            </a:r>
            <a:r>
              <a:rPr lang="ru-RU" sz="2700" b="1" dirty="0" smtClean="0">
                <a:solidFill>
                  <a:srgbClr val="FFC000"/>
                </a:solidFill>
                <a:latin typeface="Franklin Gothic Book"/>
              </a:rPr>
              <a:t>20.05.2024 </a:t>
            </a:r>
            <a:r>
              <a:rPr lang="ru-RU" sz="2700" b="1" dirty="0">
                <a:solidFill>
                  <a:srgbClr val="FFC000"/>
                </a:solidFill>
                <a:latin typeface="Franklin Gothic Book"/>
              </a:rPr>
              <a:t>г. </a:t>
            </a:r>
            <a:r>
              <a:rPr lang="ru-RU" sz="2700" b="1">
                <a:solidFill>
                  <a:srgbClr val="FFC000"/>
                </a:solidFill>
                <a:latin typeface="Franklin Gothic Book"/>
              </a:rPr>
              <a:t>по </a:t>
            </a:r>
            <a:r>
              <a:rPr lang="ru-RU" sz="2700" b="1" smtClean="0">
                <a:solidFill>
                  <a:srgbClr val="FFC000"/>
                </a:solidFill>
                <a:latin typeface="Franklin Gothic Book"/>
              </a:rPr>
              <a:t>26.05.2024 </a:t>
            </a:r>
            <a:r>
              <a:rPr lang="ru-RU" sz="2700" b="1" dirty="0">
                <a:solidFill>
                  <a:srgbClr val="FFC000"/>
                </a:solidFill>
                <a:latin typeface="Franklin Gothic Book"/>
              </a:rPr>
              <a:t>г.</a:t>
            </a:r>
            <a:endParaRPr lang="ru-RU" sz="2700" dirty="0">
              <a:solidFill>
                <a:srgbClr val="FFC000"/>
              </a:solidFill>
              <a:latin typeface="Franklin Gothic Book"/>
            </a:endParaRPr>
          </a:p>
          <a:p>
            <a:pPr marL="114300" lvl="0" indent="0" algn="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3100" b="1" dirty="0">
                <a:solidFill>
                  <a:srgbClr val="002060"/>
                </a:solidFill>
                <a:latin typeface="Franklin Gothic Book"/>
              </a:rPr>
              <a:t>Воспитатель: </a:t>
            </a:r>
            <a:r>
              <a:rPr lang="ru-RU" sz="3100" b="1" dirty="0" err="1">
                <a:solidFill>
                  <a:srgbClr val="002060"/>
                </a:solidFill>
                <a:latin typeface="Franklin Gothic Book"/>
              </a:rPr>
              <a:t>Докмит</a:t>
            </a:r>
            <a:r>
              <a:rPr lang="ru-RU" sz="3100" b="1" dirty="0">
                <a:solidFill>
                  <a:srgbClr val="002060"/>
                </a:solidFill>
                <a:latin typeface="Franklin Gothic Book"/>
              </a:rPr>
              <a:t> Т.Д.</a:t>
            </a:r>
          </a:p>
          <a:p>
            <a:pPr marL="114300" lvl="0" indent="0" algn="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002060"/>
                </a:solidFill>
                <a:latin typeface="Franklin Gothic Book"/>
              </a:rPr>
              <a:t>Седип</a:t>
            </a:r>
            <a:r>
              <a:rPr lang="ru-RU" sz="3100" b="1" dirty="0">
                <a:solidFill>
                  <a:srgbClr val="002060"/>
                </a:solidFill>
                <a:latin typeface="Franklin Gothic Book"/>
              </a:rPr>
              <a:t> А. А.</a:t>
            </a:r>
          </a:p>
          <a:p>
            <a:pPr marL="114300" lvl="0" indent="0" algn="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002060"/>
                </a:solidFill>
                <a:latin typeface="Franklin Gothic Book"/>
              </a:rPr>
              <a:t>Оюн</a:t>
            </a:r>
            <a:r>
              <a:rPr lang="ru-RU" sz="3100" b="1" dirty="0">
                <a:solidFill>
                  <a:srgbClr val="002060"/>
                </a:solidFill>
                <a:latin typeface="Franklin Gothic Book"/>
              </a:rPr>
              <a:t> С.В.</a:t>
            </a:r>
          </a:p>
          <a:p>
            <a:pPr marL="114300" lvl="0" indent="0" algn="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002060"/>
                </a:solidFill>
                <a:latin typeface="Franklin Gothic Book"/>
              </a:rPr>
              <a:t>Шактар</a:t>
            </a:r>
            <a:r>
              <a:rPr lang="ru-RU" sz="3100" b="1" dirty="0">
                <a:solidFill>
                  <a:srgbClr val="002060"/>
                </a:solidFill>
                <a:latin typeface="Franklin Gothic Book"/>
              </a:rPr>
              <a:t> А.О.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39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3200" dirty="0">
                <a:solidFill>
                  <a:srgbClr val="C00000"/>
                </a:solidFill>
                <a:latin typeface="Franklin Gothic Book"/>
              </a:rPr>
              <a:t>Уважаемые родители!</a:t>
            </a:r>
          </a:p>
          <a:p>
            <a:pPr marL="342900" lvl="0" indent="-342900" algn="ctr"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1600" dirty="0">
              <a:solidFill>
                <a:srgbClr val="4E3B30"/>
              </a:solidFill>
              <a:latin typeface="Franklin Gothic Book"/>
            </a:endParaRP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2800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Во время деятельности с ребенком, </a:t>
            </a: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2800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сделайте пожалуйста фотографии. </a:t>
            </a: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2800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Отправить фотографии можно в группу </a:t>
            </a:r>
            <a:r>
              <a:rPr lang="ru-RU" sz="2800" dirty="0" err="1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вайбер</a:t>
            </a:r>
            <a:r>
              <a:rPr lang="ru-RU" sz="2800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 или лично вашему воспитателю.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86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Посмотрите с ребенком на картинку и спросите его что он видит? Какого они цвета?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8" y="1600200"/>
            <a:ext cx="7992533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39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Объясните ребенку строение машины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912173" cy="5184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85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Задайте вопросы ребенку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472608" cy="453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868143" y="1916831"/>
            <a:ext cx="2862957" cy="42447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Где ездят машины? (на дороге)</a:t>
            </a:r>
          </a:p>
          <a:p>
            <a:r>
              <a:rPr lang="ru-RU" dirty="0"/>
              <a:t>К</a:t>
            </a:r>
            <a:r>
              <a:rPr lang="ru-RU" dirty="0" smtClean="0"/>
              <a:t>то водит машины? (водители, шоферы)</a:t>
            </a:r>
          </a:p>
          <a:p>
            <a:r>
              <a:rPr lang="ru-RU" dirty="0"/>
              <a:t>Ч</a:t>
            </a:r>
            <a:r>
              <a:rPr lang="ru-RU" dirty="0" smtClean="0"/>
              <a:t>то помогает машинам ездить? (светофор)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36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Прочитайте стихотворение и спросите ребенка, а затем выучите наизусть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060848"/>
            <a:ext cx="5232921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868144" y="2348880"/>
            <a:ext cx="2862956" cy="38126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Машины какие? (Разные)</a:t>
            </a:r>
          </a:p>
          <a:p>
            <a:r>
              <a:rPr lang="ru-RU" dirty="0" smtClean="0"/>
              <a:t>У кого? (У нас)</a:t>
            </a:r>
          </a:p>
          <a:p>
            <a:r>
              <a:rPr lang="ru-RU" dirty="0" smtClean="0"/>
              <a:t>Еще какие машины? (желтые и красные)</a:t>
            </a:r>
          </a:p>
          <a:p>
            <a:r>
              <a:rPr lang="ru-RU" dirty="0" smtClean="0"/>
              <a:t>Машины шуршат чем? (шинами)</a:t>
            </a:r>
          </a:p>
          <a:p>
            <a:r>
              <a:rPr lang="ru-RU" dirty="0" smtClean="0"/>
              <a:t>Машины за чем едут? (За машинами)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78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Сконструируйте с ребенком машинку любого цвета из цветного картона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1772816"/>
            <a:ext cx="5994400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53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Нарисуйте с ребенком машину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844824"/>
            <a:ext cx="6840760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06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42805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Спасибо! Молодцы!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70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</TotalTime>
  <Words>188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МБДОУ д/с № 5 «Родничок» комбинированного вида с. Сарыг-Сеп</vt:lpstr>
      <vt:lpstr>Презентация PowerPoint</vt:lpstr>
      <vt:lpstr>Посмотрите с ребенком на картинку и спросите его что он видит? Какого они цвета?</vt:lpstr>
      <vt:lpstr>Объясните ребенку строение машины</vt:lpstr>
      <vt:lpstr>Задайте вопросы ребенку</vt:lpstr>
      <vt:lpstr>Прочитайте стихотворение и спросите ребенка, а затем выучите наизусть</vt:lpstr>
      <vt:lpstr>Сконструируйте с ребенком машинку любого цвета из цветного картона</vt:lpstr>
      <vt:lpstr>Нарисуйте с ребенком машину</vt:lpstr>
      <vt:lpstr>Спасибо!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с. Сарыг-Сеп</dc:title>
  <dc:creator>МДОУ 5</dc:creator>
  <cp:lastModifiedBy>Ирина</cp:lastModifiedBy>
  <cp:revision>7</cp:revision>
  <dcterms:created xsi:type="dcterms:W3CDTF">2024-02-08T03:09:11Z</dcterms:created>
  <dcterms:modified xsi:type="dcterms:W3CDTF">2024-02-28T07:50:08Z</dcterms:modified>
</cp:coreProperties>
</file>