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мая 2024г)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3214686"/>
            <a:ext cx="4786346" cy="271464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стоя, ноги вместе, руки перед грудью.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два пружинистых рывка локтями назад.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левую руку вверх, правую вниз, два пружинистых рывка назад руки прямые. То же самое с правой рукой.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стоя, ноги врозь. 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наклоны вперёд, руками коснуться пола.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выпрямиться с поворотом туловища направо, руки в стороны.</a:t>
            </a:r>
          </a:p>
          <a:p>
            <a:pPr marL="914400" indent="-91440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то же самое с поворотом налево. Ноги с места не сдвигать.</a:t>
            </a:r>
          </a:p>
          <a:p>
            <a:pPr marL="914400" indent="-914400" algn="l">
              <a:buAutoNum type="arabicPeriod"/>
            </a:pPr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C:\Users\ДОУ №5\Downloads\LddKTtwGclw.jpg"/>
          <p:cNvPicPr/>
          <p:nvPr/>
        </p:nvPicPr>
        <p:blipFill>
          <a:blip r:embed="rId3" cstate="print"/>
          <a:srcRect l="50672" t="34168" r="30536" b="34483"/>
          <a:stretch>
            <a:fillRect/>
          </a:stretch>
        </p:blipFill>
        <p:spPr bwMode="auto">
          <a:xfrm>
            <a:off x="571472" y="2285992"/>
            <a:ext cx="257176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LddKTtwGclw.jpg"/>
          <p:cNvPicPr/>
          <p:nvPr/>
        </p:nvPicPr>
        <p:blipFill>
          <a:blip r:embed="rId3" cstate="print"/>
          <a:srcRect l="51009" t="67849" r="26471" b="3979"/>
          <a:stretch>
            <a:fillRect/>
          </a:stretch>
        </p:blipFill>
        <p:spPr bwMode="auto">
          <a:xfrm>
            <a:off x="5500694" y="571480"/>
            <a:ext cx="271464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496" y="2643182"/>
            <a:ext cx="4572032" cy="150019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стоя, ноги вместе, руки в стороны.</a:t>
            </a: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Прыжком ноги врозь, руки вверх и хлопок над головой</a:t>
            </a: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Прыжком ноги вместе, руки в стороны.</a:t>
            </a:r>
          </a:p>
          <a:p>
            <a:pPr marL="514350" indent="-514350"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стоя, ноги вместе, руки в стороны и к плечам. И.п.</a:t>
            </a:r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4" name="Рисунок 3" descr="C:\Users\ДОУ №5\Downloads\f78cd51ef2289ca4ae4312bf0d77073d.png"/>
          <p:cNvPicPr/>
          <p:nvPr/>
        </p:nvPicPr>
        <p:blipFill>
          <a:blip r:embed="rId3" cstate="print"/>
          <a:srcRect l="49753" t="52072" r="26283" b="26847"/>
          <a:stretch>
            <a:fillRect/>
          </a:stretch>
        </p:blipFill>
        <p:spPr bwMode="auto">
          <a:xfrm>
            <a:off x="857224" y="2214554"/>
            <a:ext cx="264320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LddKTtwGclw.jpg"/>
          <p:cNvPicPr/>
          <p:nvPr/>
        </p:nvPicPr>
        <p:blipFill>
          <a:blip r:embed="rId4" cstate="print"/>
          <a:srcRect l="50634" t="2998" r="28797" b="67016"/>
          <a:stretch>
            <a:fillRect/>
          </a:stretch>
        </p:blipFill>
        <p:spPr bwMode="auto">
          <a:xfrm>
            <a:off x="5715008" y="4357694"/>
            <a:ext cx="235745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2357430"/>
            <a:ext cx="4357718" cy="178595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стоя, ноги вместе, руки поясе.</a:t>
            </a: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Наклоны головой вправо и влево</a:t>
            </a:r>
          </a:p>
          <a:p>
            <a:pPr marL="514350" indent="-514350"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– стойка ноги вместе, руки прямые в стороны. Мах левой ногой вперёд,  хлопок под ногой. То же самое  с правой ногой.</a:t>
            </a:r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C:\Users\ДОУ №5\Downloads\LddKTtwGclw.jpg"/>
          <p:cNvPicPr/>
          <p:nvPr/>
        </p:nvPicPr>
        <p:blipFill>
          <a:blip r:embed="rId3" cstate="print"/>
          <a:srcRect l="40398" t="3183" r="50774" b="67371"/>
          <a:stretch>
            <a:fillRect/>
          </a:stretch>
        </p:blipFill>
        <p:spPr bwMode="auto">
          <a:xfrm>
            <a:off x="1142976" y="2071678"/>
            <a:ext cx="214314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f78cd51ef2289ca4ae4312bf0d77073d.png"/>
          <p:cNvPicPr/>
          <p:nvPr/>
        </p:nvPicPr>
        <p:blipFill>
          <a:blip r:embed="rId4" cstate="print"/>
          <a:srcRect l="3552" t="28728" r="74423" b="43821"/>
          <a:stretch>
            <a:fillRect/>
          </a:stretch>
        </p:blipFill>
        <p:spPr bwMode="auto">
          <a:xfrm>
            <a:off x="5000628" y="4357694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189</Words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2024-01-30T17:03:33Z</dcterms:created>
  <dcterms:modified xsi:type="dcterms:W3CDTF">2024-02-01T17:33:01Z</dcterms:modified>
</cp:coreProperties>
</file>