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4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77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21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74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16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02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9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0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62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8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-W21IdWhJA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мая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057400"/>
            <a:ext cx="5384800" cy="135636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МЕСЯЦЫ ГОДА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3999"/>
            <a:ext cx="5270500" cy="63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1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18" y="253999"/>
            <a:ext cx="8760034" cy="63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117617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4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hlinkClick r:id="rId2"/>
              </a:rPr>
              <a:t>https://youtu.be/r-W21IdWhJA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33352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Базис">
  <a:themeElements>
    <a:clrScheme name="презент">
      <a:dk1>
        <a:sysClr val="windowText" lastClr="000000"/>
      </a:dk1>
      <a:lt1>
        <a:srgbClr val="FBE5D5"/>
      </a:lt1>
      <a:dk2>
        <a:srgbClr val="FBE5D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86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Calibri</vt:lpstr>
      <vt:lpstr>Corbel</vt:lpstr>
      <vt:lpstr>Times New Roman</vt:lpstr>
      <vt:lpstr>Tw Cen MT</vt:lpstr>
      <vt:lpstr>Tw Cen MT Condensed</vt:lpstr>
      <vt:lpstr>Wingdings 3</vt:lpstr>
      <vt:lpstr>Интеграл</vt:lpstr>
      <vt:lpstr>1_Интеграл</vt:lpstr>
      <vt:lpstr>Базис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MONTHS МЕСЯЦЫ ГОДА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3</cp:revision>
  <dcterms:created xsi:type="dcterms:W3CDTF">2024-02-28T08:38:09Z</dcterms:created>
  <dcterms:modified xsi:type="dcterms:W3CDTF">2024-02-28T13:41:54Z</dcterms:modified>
</cp:coreProperties>
</file>