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58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16" y="-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B4C71EC6-210F-42DE-9C53-41977AD35B3D}" type="datetimeFigureOut">
              <a:rPr lang="ru-RU" smtClean="0"/>
              <a:t>28.02.2024</a:t>
            </a:fld>
            <a:endParaRPr lang="ru-RU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28.02.2024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28.02.2024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28.02.2024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28.02.2024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28.02.2024</a:t>
            </a:fld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28.02.2024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28.02.2024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1400" dirty="0">
                <a:solidFill>
                  <a:srgbClr val="FF0000"/>
                </a:solidFill>
              </a:rPr>
              <a:t>Тыва </a:t>
            </a:r>
            <a:r>
              <a:rPr lang="ru-RU" sz="1400" dirty="0" err="1">
                <a:solidFill>
                  <a:srgbClr val="FF0000"/>
                </a:solidFill>
              </a:rPr>
              <a:t>Республиканың</a:t>
            </a:r>
            <a:r>
              <a:rPr lang="ru-RU" sz="1400" dirty="0">
                <a:solidFill>
                  <a:srgbClr val="FF0000"/>
                </a:solidFill>
              </a:rPr>
              <a:t> </a:t>
            </a:r>
            <a:br>
              <a:rPr lang="ru-RU" sz="1400" dirty="0">
                <a:solidFill>
                  <a:srgbClr val="FF0000"/>
                </a:solidFill>
              </a:rPr>
            </a:br>
            <a:r>
              <a:rPr lang="ru-RU" sz="1400" dirty="0" err="1">
                <a:solidFill>
                  <a:srgbClr val="FF0000"/>
                </a:solidFill>
              </a:rPr>
              <a:t>Каа-Хем</a:t>
            </a:r>
            <a:r>
              <a:rPr lang="ru-RU" sz="1400" dirty="0">
                <a:solidFill>
                  <a:srgbClr val="FF0000"/>
                </a:solidFill>
              </a:rPr>
              <a:t> </a:t>
            </a:r>
            <a:r>
              <a:rPr lang="ru-RU" sz="1400" dirty="0" err="1">
                <a:solidFill>
                  <a:srgbClr val="FF0000"/>
                </a:solidFill>
              </a:rPr>
              <a:t>кожууннуң</a:t>
            </a:r>
            <a:r>
              <a:rPr lang="ru-RU" sz="1400" dirty="0">
                <a:solidFill>
                  <a:srgbClr val="FF0000"/>
                </a:solidFill>
              </a:rPr>
              <a:t> Сарыг-Сеп </a:t>
            </a:r>
            <a:r>
              <a:rPr lang="ru-RU" sz="1400" dirty="0" err="1">
                <a:solidFill>
                  <a:srgbClr val="FF0000"/>
                </a:solidFill>
              </a:rPr>
              <a:t>суурунуң</a:t>
            </a:r>
            <a:r>
              <a:rPr lang="ru-RU" sz="1400" dirty="0">
                <a:solidFill>
                  <a:srgbClr val="FF0000"/>
                </a:solidFill>
              </a:rPr>
              <a:t> </a:t>
            </a:r>
            <a:r>
              <a:rPr lang="ru-RU" sz="1400" dirty="0" err="1">
                <a:solidFill>
                  <a:srgbClr val="FF0000"/>
                </a:solidFill>
              </a:rPr>
              <a:t>муниципалдыг</a:t>
            </a:r>
            <a:r>
              <a:rPr lang="ru-RU" sz="1400" dirty="0">
                <a:solidFill>
                  <a:srgbClr val="FF0000"/>
                </a:solidFill>
              </a:rPr>
              <a:t> </a:t>
            </a:r>
            <a:r>
              <a:rPr lang="ru-RU" sz="1400" dirty="0" err="1">
                <a:solidFill>
                  <a:srgbClr val="FF0000"/>
                </a:solidFill>
              </a:rPr>
              <a:t>бюджеттен</a:t>
            </a:r>
            <a:r>
              <a:rPr lang="ru-RU" sz="1400" dirty="0">
                <a:solidFill>
                  <a:srgbClr val="FF0000"/>
                </a:solidFill>
              </a:rPr>
              <a:t> </a:t>
            </a:r>
            <a:r>
              <a:rPr lang="ru-RU" sz="1400" dirty="0" err="1">
                <a:solidFill>
                  <a:srgbClr val="FF0000"/>
                </a:solidFill>
              </a:rPr>
              <a:t>хандырылгалыг</a:t>
            </a:r>
            <a:r>
              <a:rPr lang="ru-RU" sz="1400" dirty="0">
                <a:solidFill>
                  <a:srgbClr val="FF0000"/>
                </a:solidFill>
              </a:rPr>
              <a:t> школа </a:t>
            </a:r>
            <a:r>
              <a:rPr lang="ru-RU" sz="1400" dirty="0" err="1">
                <a:solidFill>
                  <a:srgbClr val="FF0000"/>
                </a:solidFill>
              </a:rPr>
              <a:t>назыны</a:t>
            </a:r>
            <a:r>
              <a:rPr lang="ru-RU" sz="1400" dirty="0">
                <a:solidFill>
                  <a:srgbClr val="FF0000"/>
                </a:solidFill>
              </a:rPr>
              <a:t> </a:t>
            </a:r>
            <a:r>
              <a:rPr lang="ru-RU" sz="1400" dirty="0" err="1">
                <a:solidFill>
                  <a:srgbClr val="FF0000"/>
                </a:solidFill>
              </a:rPr>
              <a:t>четпээн</a:t>
            </a:r>
            <a:r>
              <a:rPr lang="ru-RU" sz="1400" dirty="0">
                <a:solidFill>
                  <a:srgbClr val="FF0000"/>
                </a:solidFill>
              </a:rPr>
              <a:t> </a:t>
            </a:r>
            <a:r>
              <a:rPr lang="ru-RU" sz="1400" dirty="0" err="1">
                <a:solidFill>
                  <a:srgbClr val="FF0000"/>
                </a:solidFill>
              </a:rPr>
              <a:t>чаштарга</a:t>
            </a:r>
            <a:r>
              <a:rPr lang="ru-RU" sz="1400" dirty="0">
                <a:solidFill>
                  <a:srgbClr val="FF0000"/>
                </a:solidFill>
              </a:rPr>
              <a:t> </a:t>
            </a:r>
            <a:r>
              <a:rPr lang="ru-RU" sz="1400" dirty="0" err="1">
                <a:solidFill>
                  <a:srgbClr val="FF0000"/>
                </a:solidFill>
              </a:rPr>
              <a:t>каттыштырган</a:t>
            </a:r>
            <a:r>
              <a:rPr lang="ru-RU" sz="1400" dirty="0">
                <a:solidFill>
                  <a:srgbClr val="FF0000"/>
                </a:solidFill>
              </a:rPr>
              <a:t> </a:t>
            </a:r>
            <a:r>
              <a:rPr lang="ru-RU" sz="1400" dirty="0" err="1">
                <a:solidFill>
                  <a:srgbClr val="FF0000"/>
                </a:solidFill>
              </a:rPr>
              <a:t>хевириниң</a:t>
            </a:r>
            <a:r>
              <a:rPr lang="ru-RU" sz="1400" dirty="0">
                <a:solidFill>
                  <a:srgbClr val="FF0000"/>
                </a:solidFill>
              </a:rPr>
              <a:t> </a:t>
            </a:r>
            <a:br>
              <a:rPr lang="ru-RU" sz="1400" dirty="0">
                <a:solidFill>
                  <a:srgbClr val="FF0000"/>
                </a:solidFill>
              </a:rPr>
            </a:br>
            <a:r>
              <a:rPr lang="ru-RU" sz="1400" dirty="0">
                <a:solidFill>
                  <a:srgbClr val="FF0000"/>
                </a:solidFill>
              </a:rPr>
              <a:t>5 </a:t>
            </a:r>
            <a:r>
              <a:rPr lang="ru-RU" sz="1400" dirty="0" err="1">
                <a:solidFill>
                  <a:srgbClr val="FF0000"/>
                </a:solidFill>
              </a:rPr>
              <a:t>дугаар</a:t>
            </a:r>
            <a:r>
              <a:rPr lang="ru-RU" sz="1400" dirty="0">
                <a:solidFill>
                  <a:srgbClr val="FF0000"/>
                </a:solidFill>
              </a:rPr>
              <a:t> «</a:t>
            </a:r>
            <a:r>
              <a:rPr lang="ru-RU" sz="1400" dirty="0" err="1">
                <a:solidFill>
                  <a:srgbClr val="FF0000"/>
                </a:solidFill>
              </a:rPr>
              <a:t>Дамырак</a:t>
            </a:r>
            <a:r>
              <a:rPr lang="ru-RU" sz="1400" dirty="0">
                <a:solidFill>
                  <a:srgbClr val="FF0000"/>
                </a:solidFill>
              </a:rPr>
              <a:t>» </a:t>
            </a:r>
            <a:r>
              <a:rPr lang="ru-RU" sz="1400" dirty="0" err="1">
                <a:solidFill>
                  <a:srgbClr val="FF0000"/>
                </a:solidFill>
              </a:rPr>
              <a:t>аттыг</a:t>
            </a:r>
            <a:r>
              <a:rPr lang="ru-RU" sz="1400" dirty="0">
                <a:solidFill>
                  <a:srgbClr val="FF0000"/>
                </a:solidFill>
              </a:rPr>
              <a:t> </a:t>
            </a:r>
            <a:r>
              <a:rPr lang="ru-RU" sz="1400" dirty="0" err="1">
                <a:solidFill>
                  <a:srgbClr val="FF0000"/>
                </a:solidFill>
              </a:rPr>
              <a:t>уруглар</a:t>
            </a:r>
            <a:r>
              <a:rPr lang="ru-RU" sz="1400" dirty="0">
                <a:solidFill>
                  <a:srgbClr val="FF0000"/>
                </a:solidFill>
              </a:rPr>
              <a:t> сады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64008" lvl="0" indent="0" algn="ctr">
              <a:spcBef>
                <a:spcPts val="400"/>
              </a:spcBef>
              <a:buClr>
                <a:srgbClr val="2DA2BF"/>
              </a:buClr>
              <a:buSzPct val="68000"/>
              <a:buNone/>
            </a:pPr>
            <a:r>
              <a:rPr lang="ru-RU" sz="3600" dirty="0" err="1">
                <a:solidFill>
                  <a:srgbClr val="FFC000"/>
                </a:solidFill>
                <a:latin typeface="Lucida Sans Unicode"/>
              </a:rPr>
              <a:t>Ырактан</a:t>
            </a:r>
            <a:r>
              <a:rPr lang="ru-RU" sz="3600" dirty="0">
                <a:solidFill>
                  <a:srgbClr val="FFC000"/>
                </a:solidFill>
                <a:latin typeface="Lucida Sans Unicode"/>
              </a:rPr>
              <a:t> </a:t>
            </a:r>
            <a:r>
              <a:rPr lang="ru-RU" sz="3600" dirty="0" err="1">
                <a:solidFill>
                  <a:srgbClr val="FFC000"/>
                </a:solidFill>
                <a:latin typeface="Lucida Sans Unicode"/>
              </a:rPr>
              <a:t>өөренир</a:t>
            </a:r>
            <a:r>
              <a:rPr lang="ru-RU" sz="3600" dirty="0">
                <a:solidFill>
                  <a:srgbClr val="FFC000"/>
                </a:solidFill>
                <a:latin typeface="Lucida Sans Unicode"/>
              </a:rPr>
              <a:t> </a:t>
            </a:r>
            <a:r>
              <a:rPr lang="ru-RU" sz="3600" dirty="0" err="1">
                <a:solidFill>
                  <a:srgbClr val="FFC000"/>
                </a:solidFill>
                <a:latin typeface="Lucida Sans Unicode"/>
              </a:rPr>
              <a:t>арга</a:t>
            </a:r>
            <a:r>
              <a:rPr lang="ru-RU" sz="3600" dirty="0">
                <a:solidFill>
                  <a:srgbClr val="FFC000"/>
                </a:solidFill>
                <a:latin typeface="Lucida Sans Unicode"/>
              </a:rPr>
              <a:t>-биле </a:t>
            </a:r>
            <a:r>
              <a:rPr lang="ru-RU" sz="3600" dirty="0" err="1">
                <a:solidFill>
                  <a:srgbClr val="FFC000"/>
                </a:solidFill>
                <a:latin typeface="Lucida Sans Unicode"/>
              </a:rPr>
              <a:t>өөредилгениң</a:t>
            </a:r>
            <a:r>
              <a:rPr lang="ru-RU" sz="3600" dirty="0">
                <a:solidFill>
                  <a:srgbClr val="FFC000"/>
                </a:solidFill>
                <a:latin typeface="Lucida Sans Unicode"/>
              </a:rPr>
              <a:t> </a:t>
            </a:r>
            <a:r>
              <a:rPr lang="ru-RU" sz="3600" dirty="0" err="1">
                <a:solidFill>
                  <a:srgbClr val="FFC000"/>
                </a:solidFill>
                <a:latin typeface="Lucida Sans Unicode"/>
              </a:rPr>
              <a:t>темазы</a:t>
            </a:r>
            <a:r>
              <a:rPr lang="ru-RU" sz="3600" dirty="0">
                <a:solidFill>
                  <a:srgbClr val="FFC000"/>
                </a:solidFill>
                <a:latin typeface="Lucida Sans Unicode"/>
              </a:rPr>
              <a:t> </a:t>
            </a:r>
            <a:r>
              <a:rPr lang="ru-RU" sz="3600" dirty="0">
                <a:solidFill>
                  <a:srgbClr val="002060"/>
                </a:solidFill>
                <a:latin typeface="Lucida Sans Unicode"/>
              </a:rPr>
              <a:t>«</a:t>
            </a:r>
            <a:r>
              <a:rPr lang="ru-RU" sz="3600" dirty="0" smtClean="0">
                <a:solidFill>
                  <a:srgbClr val="002060"/>
                </a:solidFill>
                <a:latin typeface="Lucida Sans Unicode"/>
              </a:rPr>
              <a:t>Чай»</a:t>
            </a:r>
            <a:endParaRPr lang="ru-RU" sz="3600" dirty="0">
              <a:solidFill>
                <a:srgbClr val="002060"/>
              </a:solidFill>
              <a:latin typeface="Lucida Sans Unicode"/>
            </a:endParaRPr>
          </a:p>
          <a:p>
            <a:pPr marL="64008" lvl="0" indent="0" algn="ctr">
              <a:spcBef>
                <a:spcPts val="400"/>
              </a:spcBef>
              <a:buClr>
                <a:srgbClr val="2DA2BF"/>
              </a:buClr>
              <a:buSzPct val="68000"/>
              <a:buNone/>
            </a:pPr>
            <a:endParaRPr lang="ru-RU" sz="2700" dirty="0">
              <a:solidFill>
                <a:srgbClr val="002060"/>
              </a:solidFill>
              <a:latin typeface="Lucida Sans Unicode"/>
            </a:endParaRPr>
          </a:p>
          <a:p>
            <a:pPr marL="64008" lvl="0" indent="0" algn="ctr">
              <a:spcBef>
                <a:spcPts val="400"/>
              </a:spcBef>
              <a:buClr>
                <a:srgbClr val="2DA2BF"/>
              </a:buClr>
              <a:buSzPct val="68000"/>
              <a:buNone/>
            </a:pPr>
            <a:r>
              <a:rPr lang="ru-RU" sz="2700" dirty="0" err="1">
                <a:solidFill>
                  <a:srgbClr val="0070C0"/>
                </a:solidFill>
                <a:latin typeface="Lucida Sans Unicode"/>
              </a:rPr>
              <a:t>Ортумак</a:t>
            </a:r>
            <a:r>
              <a:rPr lang="ru-RU" sz="2700" dirty="0">
                <a:solidFill>
                  <a:srgbClr val="0070C0"/>
                </a:solidFill>
                <a:latin typeface="Lucida Sans Unicode"/>
              </a:rPr>
              <a:t> </a:t>
            </a:r>
            <a:r>
              <a:rPr lang="ru-RU" sz="2700" dirty="0" err="1" smtClean="0">
                <a:solidFill>
                  <a:srgbClr val="0070C0"/>
                </a:solidFill>
                <a:latin typeface="Lucida Sans Unicode"/>
              </a:rPr>
              <a:t>бөлүк</a:t>
            </a:r>
            <a:r>
              <a:rPr lang="ru-RU" sz="2700" dirty="0" smtClean="0">
                <a:solidFill>
                  <a:srgbClr val="0070C0"/>
                </a:solidFill>
                <a:latin typeface="Lucida Sans Unicode"/>
              </a:rPr>
              <a:t> (4-5 </a:t>
            </a:r>
            <a:r>
              <a:rPr lang="ru-RU" sz="2700" dirty="0" err="1" smtClean="0">
                <a:solidFill>
                  <a:srgbClr val="0070C0"/>
                </a:solidFill>
                <a:latin typeface="Lucida Sans Unicode"/>
              </a:rPr>
              <a:t>хар</a:t>
            </a:r>
            <a:r>
              <a:rPr lang="ru-RU" sz="2700" dirty="0" smtClean="0">
                <a:solidFill>
                  <a:srgbClr val="0070C0"/>
                </a:solidFill>
                <a:latin typeface="Lucida Sans Unicode"/>
              </a:rPr>
              <a:t>)</a:t>
            </a:r>
            <a:endParaRPr lang="ru-RU" sz="2700" dirty="0">
              <a:solidFill>
                <a:srgbClr val="0070C0"/>
              </a:solidFill>
              <a:latin typeface="Lucida Sans Unicode"/>
            </a:endParaRPr>
          </a:p>
          <a:p>
            <a:pPr marL="64008" lvl="0" indent="0" algn="ctr">
              <a:spcBef>
                <a:spcPts val="400"/>
              </a:spcBef>
              <a:buClr>
                <a:srgbClr val="2DA2BF"/>
              </a:buClr>
              <a:buSzPct val="68000"/>
              <a:buNone/>
            </a:pPr>
            <a:r>
              <a:rPr lang="kk-KZ" sz="2700" dirty="0" smtClean="0">
                <a:solidFill>
                  <a:srgbClr val="0070C0"/>
                </a:solidFill>
                <a:latin typeface="Lucida Sans Unicode"/>
              </a:rPr>
              <a:t>Май 27-ден май 31-ге чедир</a:t>
            </a:r>
            <a:endParaRPr lang="kk-KZ" sz="2700" dirty="0">
              <a:solidFill>
                <a:prstClr val="black"/>
              </a:solidFill>
              <a:latin typeface="Lucida Sans Unicode"/>
            </a:endParaRPr>
          </a:p>
          <a:p>
            <a:pPr marL="64008" lvl="0" indent="0" algn="ctr">
              <a:spcBef>
                <a:spcPts val="400"/>
              </a:spcBef>
              <a:buClr>
                <a:srgbClr val="2DA2BF"/>
              </a:buClr>
              <a:buSzPct val="68000"/>
              <a:buNone/>
            </a:pPr>
            <a:r>
              <a:rPr lang="ru-RU" sz="2700" dirty="0" err="1" smtClean="0">
                <a:solidFill>
                  <a:prstClr val="black"/>
                </a:solidFill>
                <a:latin typeface="Lucida Sans Unicode"/>
              </a:rPr>
              <a:t>Кичээл</a:t>
            </a:r>
            <a:r>
              <a:rPr lang="ru-RU" sz="2700" smtClean="0">
                <a:solidFill>
                  <a:prstClr val="black"/>
                </a:solidFill>
                <a:latin typeface="Lucida Sans Unicode"/>
              </a:rPr>
              <a:t> 20 минут</a:t>
            </a:r>
            <a:endParaRPr lang="ru-RU" sz="2700" dirty="0">
              <a:solidFill>
                <a:prstClr val="black"/>
              </a:solidFill>
              <a:latin typeface="Lucida Sans Unicode"/>
            </a:endParaRPr>
          </a:p>
          <a:p>
            <a:pPr marL="64008" lvl="0" indent="0" algn="r">
              <a:spcBef>
                <a:spcPts val="400"/>
              </a:spcBef>
              <a:buClr>
                <a:srgbClr val="2DA2BF"/>
              </a:buClr>
              <a:buSzPct val="68000"/>
              <a:buNone/>
            </a:pPr>
            <a:r>
              <a:rPr lang="ru-RU" sz="2700" dirty="0" err="1">
                <a:solidFill>
                  <a:prstClr val="black"/>
                </a:solidFill>
                <a:latin typeface="Lucida Sans Unicode"/>
              </a:rPr>
              <a:t>Кижизидикчи</a:t>
            </a:r>
            <a:r>
              <a:rPr lang="ru-RU" sz="2700" dirty="0">
                <a:solidFill>
                  <a:prstClr val="black"/>
                </a:solidFill>
                <a:latin typeface="Lucida Sans Unicode"/>
              </a:rPr>
              <a:t> </a:t>
            </a:r>
            <a:r>
              <a:rPr lang="ru-RU" sz="2700" dirty="0" err="1">
                <a:solidFill>
                  <a:prstClr val="black"/>
                </a:solidFill>
                <a:latin typeface="Lucida Sans Unicode"/>
              </a:rPr>
              <a:t>башкы</a:t>
            </a:r>
            <a:r>
              <a:rPr lang="ru-RU" sz="2700" dirty="0">
                <a:solidFill>
                  <a:prstClr val="black"/>
                </a:solidFill>
                <a:latin typeface="Lucida Sans Unicode"/>
              </a:rPr>
              <a:t>: </a:t>
            </a:r>
            <a:r>
              <a:rPr lang="ru-RU" sz="2700" dirty="0" err="1">
                <a:solidFill>
                  <a:prstClr val="black"/>
                </a:solidFill>
                <a:latin typeface="Lucida Sans Unicode"/>
              </a:rPr>
              <a:t>Дапыян</a:t>
            </a:r>
            <a:r>
              <a:rPr lang="ru-RU" sz="2700" dirty="0">
                <a:solidFill>
                  <a:prstClr val="black"/>
                </a:solidFill>
                <a:latin typeface="Lucida Sans Unicode"/>
              </a:rPr>
              <a:t> З.В.</a:t>
            </a:r>
          </a:p>
          <a:p>
            <a:pPr marL="365760" lvl="0" indent="-256032">
              <a:spcBef>
                <a:spcPts val="400"/>
              </a:spcBef>
              <a:buClr>
                <a:srgbClr val="2DA2BF"/>
              </a:buClr>
              <a:buSzPct val="68000"/>
              <a:buFont typeface="Wingdings 3"/>
              <a:buChar char=""/>
            </a:pPr>
            <a:endParaRPr lang="ru-RU" sz="2700" dirty="0">
              <a:solidFill>
                <a:prstClr val="black"/>
              </a:solidFill>
              <a:latin typeface="Lucida Sans Unicode"/>
            </a:endParaRPr>
          </a:p>
          <a:p>
            <a:pPr marL="64008" lvl="0" indent="0" algn="ctr">
              <a:spcBef>
                <a:spcPts val="400"/>
              </a:spcBef>
              <a:buClr>
                <a:srgbClr val="2DA2BF"/>
              </a:buClr>
              <a:buSzPct val="68000"/>
              <a:buNone/>
            </a:pPr>
            <a:r>
              <a:rPr lang="ru-RU" sz="2700" dirty="0">
                <a:solidFill>
                  <a:srgbClr val="0070C0"/>
                </a:solidFill>
                <a:latin typeface="Lucida Sans Unicode"/>
              </a:rPr>
              <a:t>Сарыг-Сеп, 2024чыл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673380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4921616"/>
          </a:xfrm>
        </p:spPr>
        <p:txBody>
          <a:bodyPr>
            <a:normAutofit fontScale="90000"/>
          </a:bodyPr>
          <a:lstStyle/>
          <a:p>
            <a:pPr marL="109728" lvl="0" algn="ctr">
              <a:spcBef>
                <a:spcPts val="400"/>
              </a:spcBef>
            </a:pPr>
            <a:r>
              <a:rPr lang="kk-KZ" sz="3600" dirty="0" smtClean="0">
                <a:solidFill>
                  <a:srgbClr val="00206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Хүндүлүг ада-иелер</a:t>
            </a:r>
            <a:r>
              <a:rPr lang="ru-RU" sz="3600" dirty="0" smtClean="0">
                <a:solidFill>
                  <a:srgbClr val="00206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!</a:t>
            </a:r>
            <a:r>
              <a:rPr lang="kk-KZ" sz="3600" dirty="0" smtClean="0">
                <a:solidFill>
                  <a:srgbClr val="FF000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/>
            </a:r>
            <a:br>
              <a:rPr lang="kk-KZ" sz="3600" dirty="0" smtClean="0">
                <a:solidFill>
                  <a:srgbClr val="FF0000"/>
                </a:solidFill>
                <a:latin typeface="Times New Roman" pitchFamily="18" charset="0"/>
                <a:ea typeface="+mn-ea"/>
                <a:cs typeface="Times New Roman" pitchFamily="18" charset="0"/>
              </a:rPr>
            </a:br>
            <a:r>
              <a:rPr lang="kk-KZ" sz="3600" dirty="0" smtClean="0">
                <a:solidFill>
                  <a:srgbClr val="FF000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У</a:t>
            </a:r>
            <a:r>
              <a:rPr lang="ru-RU" sz="3600" dirty="0" err="1" smtClean="0">
                <a:solidFill>
                  <a:srgbClr val="FF000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рууңар</a:t>
            </a:r>
            <a:r>
              <a:rPr lang="ru-RU" sz="3600" dirty="0" smtClean="0">
                <a:solidFill>
                  <a:srgbClr val="FF000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lang="ru-RU" sz="3600" dirty="0">
                <a:solidFill>
                  <a:srgbClr val="FF000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биле </a:t>
            </a:r>
            <a:r>
              <a:rPr lang="ru-RU" sz="3600" dirty="0" err="1">
                <a:solidFill>
                  <a:srgbClr val="FF000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өөренип</a:t>
            </a:r>
            <a:r>
              <a:rPr lang="ru-RU" sz="3600" dirty="0">
                <a:solidFill>
                  <a:srgbClr val="FF000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lang="ru-RU" sz="3600" dirty="0" err="1">
                <a:solidFill>
                  <a:srgbClr val="FF000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олургаш</a:t>
            </a:r>
            <a:r>
              <a:rPr lang="ru-RU" sz="3600" dirty="0">
                <a:solidFill>
                  <a:srgbClr val="FF000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lang="ru-RU" sz="3600" dirty="0" err="1">
                <a:solidFill>
                  <a:srgbClr val="FF000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чурукка</a:t>
            </a:r>
            <a:r>
              <a:rPr lang="ru-RU" sz="3600" dirty="0">
                <a:solidFill>
                  <a:srgbClr val="FF000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lang="ru-RU" sz="3600" dirty="0" err="1" smtClean="0">
                <a:solidFill>
                  <a:srgbClr val="FF000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тырттырып</a:t>
            </a:r>
            <a:r>
              <a:rPr lang="ru-RU" sz="3600" dirty="0" smtClean="0">
                <a:solidFill>
                  <a:srgbClr val="FF000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lang="ru-RU" sz="3600" dirty="0" err="1">
                <a:solidFill>
                  <a:srgbClr val="FF000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алырын</a:t>
            </a:r>
            <a:r>
              <a:rPr lang="ru-RU" sz="3600" dirty="0">
                <a:solidFill>
                  <a:srgbClr val="FF000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lang="ru-RU" sz="3600" dirty="0" err="1">
                <a:solidFill>
                  <a:srgbClr val="FF000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дилээр-дир</a:t>
            </a:r>
            <a:r>
              <a:rPr lang="ru-RU" sz="3600" dirty="0">
                <a:solidFill>
                  <a:srgbClr val="FF000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 бис, база </a:t>
            </a:r>
            <a:r>
              <a:rPr lang="ru-RU" sz="3600" dirty="0" err="1">
                <a:solidFill>
                  <a:srgbClr val="FF000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бөлүүңерниң</a:t>
            </a:r>
            <a:r>
              <a:rPr lang="ru-RU" sz="3600" dirty="0">
                <a:solidFill>
                  <a:srgbClr val="FF000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lang="ru-RU" sz="3600" dirty="0" err="1">
                <a:solidFill>
                  <a:srgbClr val="FF000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вайбер</a:t>
            </a:r>
            <a:r>
              <a:rPr lang="ru-RU" sz="3600" dirty="0">
                <a:solidFill>
                  <a:srgbClr val="FF000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lang="ru-RU" sz="3600" dirty="0" err="1">
                <a:solidFill>
                  <a:srgbClr val="FF000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бөлүүнче</a:t>
            </a:r>
            <a:r>
              <a:rPr lang="ru-RU" sz="3600" dirty="0">
                <a:solidFill>
                  <a:srgbClr val="FF000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 азы </a:t>
            </a:r>
            <a:r>
              <a:rPr lang="ru-RU" sz="3600" dirty="0" err="1">
                <a:solidFill>
                  <a:srgbClr val="FF000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болза</a:t>
            </a:r>
            <a:r>
              <a:rPr lang="ru-RU" sz="3600" dirty="0">
                <a:solidFill>
                  <a:srgbClr val="FF000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lang="ru-RU" sz="3600" dirty="0" err="1">
                <a:solidFill>
                  <a:srgbClr val="FF000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кижизидикчи</a:t>
            </a:r>
            <a:r>
              <a:rPr lang="ru-RU" sz="3600" dirty="0">
                <a:solidFill>
                  <a:srgbClr val="FF000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lang="ru-RU" sz="3600" dirty="0" err="1" smtClean="0">
                <a:solidFill>
                  <a:srgbClr val="FF000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башкы</a:t>
            </a:r>
            <a:r>
              <a:rPr lang="kk-KZ" sz="3600" dirty="0" smtClean="0">
                <a:solidFill>
                  <a:srgbClr val="FF000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ң</a:t>
            </a:r>
            <a:r>
              <a:rPr lang="ru-RU" sz="3600" dirty="0" err="1" smtClean="0">
                <a:solidFill>
                  <a:srgbClr val="FF000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арның</a:t>
            </a:r>
            <a:r>
              <a:rPr lang="ru-RU" sz="3600" dirty="0" smtClean="0">
                <a:solidFill>
                  <a:srgbClr val="FF000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lang="ru-RU" sz="3600" dirty="0" err="1">
                <a:solidFill>
                  <a:srgbClr val="FF000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хуу</a:t>
            </a:r>
            <a:r>
              <a:rPr lang="ru-RU" sz="3600" dirty="0">
                <a:solidFill>
                  <a:srgbClr val="FF000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lang="ru-RU" sz="3600" dirty="0" err="1">
                <a:solidFill>
                  <a:srgbClr val="FF000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арынынче</a:t>
            </a:r>
            <a:r>
              <a:rPr lang="ru-RU" sz="3600" dirty="0">
                <a:solidFill>
                  <a:srgbClr val="FF000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lang="ru-RU" sz="3600" dirty="0" err="1">
                <a:solidFill>
                  <a:srgbClr val="FF000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чортуп</a:t>
            </a:r>
            <a:r>
              <a:rPr lang="ru-RU" sz="3600" dirty="0">
                <a:solidFill>
                  <a:srgbClr val="FF000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lang="ru-RU" sz="3600" dirty="0" err="1">
                <a:solidFill>
                  <a:srgbClr val="FF000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бээриңерни</a:t>
            </a:r>
            <a:r>
              <a:rPr lang="ru-RU" sz="3600" dirty="0">
                <a:solidFill>
                  <a:srgbClr val="FF000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lang="ru-RU" sz="3600" dirty="0" err="1">
                <a:solidFill>
                  <a:srgbClr val="FF000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дилеп</a:t>
            </a:r>
            <a:r>
              <a:rPr lang="ru-RU" sz="3600" dirty="0">
                <a:solidFill>
                  <a:srgbClr val="FF000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 тур </a:t>
            </a:r>
            <a:r>
              <a:rPr lang="ru-RU" sz="3600" dirty="0" smtClean="0">
                <a:solidFill>
                  <a:srgbClr val="FF000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бис.</a:t>
            </a:r>
            <a:r>
              <a:rPr lang="ru-RU" sz="2700" dirty="0">
                <a:solidFill>
                  <a:prstClr val="black"/>
                </a:solidFill>
                <a:latin typeface="Lucida Sans Unicode"/>
                <a:ea typeface="+mn-ea"/>
                <a:cs typeface="+mn-cs"/>
              </a:rPr>
              <a:t/>
            </a:r>
            <a:br>
              <a:rPr lang="ru-RU" sz="2700" dirty="0">
                <a:solidFill>
                  <a:prstClr val="black"/>
                </a:solidFill>
                <a:latin typeface="Lucida Sans Unicode"/>
                <a:ea typeface="+mn-ea"/>
                <a:cs typeface="+mn-cs"/>
              </a:rPr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636432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sz="3600" dirty="0" err="1">
                <a:solidFill>
                  <a:srgbClr val="002060"/>
                </a:solidFill>
              </a:rPr>
              <a:t>Чурукту</a:t>
            </a:r>
            <a:r>
              <a:rPr lang="ru-RU" sz="3600" dirty="0">
                <a:solidFill>
                  <a:srgbClr val="002060"/>
                </a:solidFill>
              </a:rPr>
              <a:t> </a:t>
            </a:r>
            <a:r>
              <a:rPr lang="ru-RU" sz="3600" dirty="0" err="1">
                <a:solidFill>
                  <a:srgbClr val="002060"/>
                </a:solidFill>
              </a:rPr>
              <a:t>көргеш</a:t>
            </a:r>
            <a:r>
              <a:rPr lang="ru-RU" sz="3600" dirty="0">
                <a:solidFill>
                  <a:srgbClr val="002060"/>
                </a:solidFill>
              </a:rPr>
              <a:t>, </a:t>
            </a:r>
            <a:r>
              <a:rPr lang="ru-RU" sz="3600" dirty="0" err="1">
                <a:solidFill>
                  <a:srgbClr val="002060"/>
                </a:solidFill>
              </a:rPr>
              <a:t>кандыг</a:t>
            </a:r>
            <a:r>
              <a:rPr lang="ru-RU" sz="3600" dirty="0">
                <a:solidFill>
                  <a:srgbClr val="002060"/>
                </a:solidFill>
              </a:rPr>
              <a:t> </a:t>
            </a:r>
            <a:r>
              <a:rPr lang="ru-RU" sz="3600" dirty="0" err="1">
                <a:solidFill>
                  <a:srgbClr val="002060"/>
                </a:solidFill>
              </a:rPr>
              <a:t>үе</a:t>
            </a:r>
            <a:r>
              <a:rPr lang="ru-RU" sz="3600" dirty="0">
                <a:solidFill>
                  <a:srgbClr val="002060"/>
                </a:solidFill>
              </a:rPr>
              <a:t> </a:t>
            </a:r>
            <a:r>
              <a:rPr lang="ru-RU" sz="3600" dirty="0" err="1">
                <a:solidFill>
                  <a:srgbClr val="002060"/>
                </a:solidFill>
              </a:rPr>
              <a:t>дүшкенин</a:t>
            </a:r>
            <a:r>
              <a:rPr lang="ru-RU" sz="3600" dirty="0">
                <a:solidFill>
                  <a:srgbClr val="002060"/>
                </a:solidFill>
              </a:rPr>
              <a:t> </a:t>
            </a:r>
            <a:r>
              <a:rPr lang="ru-RU" sz="3600" dirty="0" err="1">
                <a:solidFill>
                  <a:srgbClr val="002060"/>
                </a:solidFill>
              </a:rPr>
              <a:t>чугаалап</a:t>
            </a:r>
            <a:r>
              <a:rPr lang="ru-RU" sz="3600" dirty="0">
                <a:solidFill>
                  <a:srgbClr val="002060"/>
                </a:solidFill>
              </a:rPr>
              <a:t> </a:t>
            </a:r>
            <a:r>
              <a:rPr lang="ru-RU" sz="3600" dirty="0" err="1">
                <a:solidFill>
                  <a:srgbClr val="002060"/>
                </a:solidFill>
              </a:rPr>
              <a:t>бериңер</a:t>
            </a:r>
            <a:endParaRPr lang="ru-RU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quarter" idx="13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2988" y="2276872"/>
            <a:ext cx="3601020" cy="3744416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4932040" y="2313431"/>
            <a:ext cx="3132968" cy="3493008"/>
          </a:xfr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>
            <a:normAutofit fontScale="85000" lnSpcReduction="10000"/>
          </a:bodyPr>
          <a:lstStyle/>
          <a:p>
            <a:pPr marL="68580" indent="0">
              <a:buNone/>
            </a:pPr>
            <a:r>
              <a:rPr lang="ru-RU" dirty="0" err="1" smtClean="0"/>
              <a:t>Хөглүг</a:t>
            </a:r>
            <a:r>
              <a:rPr lang="ru-RU" dirty="0" smtClean="0"/>
              <a:t> чай </a:t>
            </a:r>
            <a:r>
              <a:rPr lang="ru-RU" dirty="0" err="1" smtClean="0"/>
              <a:t>дүшкен</a:t>
            </a:r>
            <a:r>
              <a:rPr lang="ru-RU" dirty="0" smtClean="0"/>
              <a:t>. </a:t>
            </a:r>
            <a:r>
              <a:rPr lang="ru-RU" dirty="0" err="1" smtClean="0"/>
              <a:t>Ыяштар</a:t>
            </a:r>
            <a:r>
              <a:rPr lang="ru-RU" dirty="0" smtClean="0"/>
              <a:t>, </a:t>
            </a:r>
            <a:r>
              <a:rPr lang="ru-RU" dirty="0" err="1" smtClean="0"/>
              <a:t>оът-сиген</a:t>
            </a:r>
            <a:r>
              <a:rPr lang="ru-RU" dirty="0" smtClean="0"/>
              <a:t> </a:t>
            </a:r>
            <a:r>
              <a:rPr lang="ru-RU" dirty="0" err="1" smtClean="0"/>
              <a:t>ногаарарып</a:t>
            </a:r>
            <a:r>
              <a:rPr lang="ru-RU" dirty="0" smtClean="0"/>
              <a:t> </a:t>
            </a:r>
            <a:r>
              <a:rPr lang="ru-RU" dirty="0" err="1" smtClean="0"/>
              <a:t>үнүп</a:t>
            </a:r>
            <a:r>
              <a:rPr lang="ru-RU" dirty="0" smtClean="0"/>
              <a:t> </a:t>
            </a:r>
            <a:r>
              <a:rPr lang="ru-RU" dirty="0" err="1" smtClean="0"/>
              <a:t>келген</a:t>
            </a:r>
            <a:r>
              <a:rPr lang="ru-RU" dirty="0" smtClean="0"/>
              <a:t>. </a:t>
            </a:r>
            <a:r>
              <a:rPr lang="ru-RU" dirty="0" err="1" smtClean="0"/>
              <a:t>Хүннүң</a:t>
            </a:r>
            <a:r>
              <a:rPr lang="ru-RU" dirty="0" smtClean="0"/>
              <a:t> </a:t>
            </a:r>
            <a:r>
              <a:rPr lang="ru-RU" dirty="0" err="1" smtClean="0"/>
              <a:t>караа</a:t>
            </a:r>
            <a:r>
              <a:rPr lang="ru-RU" dirty="0" smtClean="0"/>
              <a:t> </a:t>
            </a:r>
            <a:r>
              <a:rPr lang="ru-RU" dirty="0" err="1" smtClean="0"/>
              <a:t>изиг</a:t>
            </a:r>
            <a:r>
              <a:rPr lang="ru-RU" dirty="0" smtClean="0"/>
              <a:t> </a:t>
            </a:r>
            <a:r>
              <a:rPr lang="ru-RU" dirty="0" err="1" smtClean="0"/>
              <a:t>апарган</a:t>
            </a:r>
            <a:r>
              <a:rPr lang="ru-RU" dirty="0" smtClean="0"/>
              <a:t>. </a:t>
            </a:r>
            <a:r>
              <a:rPr lang="ru-RU" dirty="0" err="1" smtClean="0"/>
              <a:t>Уруглар</a:t>
            </a:r>
            <a:r>
              <a:rPr lang="ru-RU" dirty="0" smtClean="0"/>
              <a:t> </a:t>
            </a:r>
            <a:r>
              <a:rPr lang="ru-RU" dirty="0" err="1" smtClean="0"/>
              <a:t>изиинге</a:t>
            </a:r>
            <a:r>
              <a:rPr lang="ru-RU" dirty="0" smtClean="0"/>
              <a:t> </a:t>
            </a:r>
            <a:r>
              <a:rPr lang="ru-RU" dirty="0" err="1" smtClean="0"/>
              <a:t>шыдашпайн</a:t>
            </a:r>
            <a:r>
              <a:rPr lang="ru-RU" dirty="0" smtClean="0"/>
              <a:t>  </a:t>
            </a:r>
            <a:r>
              <a:rPr lang="ru-RU" dirty="0" err="1" smtClean="0"/>
              <a:t>хем</a:t>
            </a:r>
            <a:r>
              <a:rPr lang="ru-RU" dirty="0" smtClean="0"/>
              <a:t> </a:t>
            </a:r>
            <a:r>
              <a:rPr lang="ru-RU" dirty="0" err="1" smtClean="0"/>
              <a:t>кыдыында</a:t>
            </a:r>
            <a:r>
              <a:rPr lang="ru-RU" dirty="0" smtClean="0"/>
              <a:t> </a:t>
            </a:r>
            <a:r>
              <a:rPr lang="ru-RU" dirty="0" err="1" smtClean="0"/>
              <a:t>эштип</a:t>
            </a:r>
            <a:r>
              <a:rPr lang="ru-RU" dirty="0" smtClean="0"/>
              <a:t>, </a:t>
            </a:r>
            <a:r>
              <a:rPr lang="ru-RU" dirty="0" err="1" smtClean="0"/>
              <a:t>элезинде</a:t>
            </a:r>
            <a:r>
              <a:rPr lang="ru-RU" dirty="0" smtClean="0"/>
              <a:t> </a:t>
            </a:r>
            <a:r>
              <a:rPr lang="ru-RU" dirty="0" err="1" smtClean="0"/>
              <a:t>ойнап</a:t>
            </a:r>
            <a:r>
              <a:rPr lang="ru-RU" dirty="0" smtClean="0"/>
              <a:t> </a:t>
            </a:r>
            <a:r>
              <a:rPr lang="ru-RU" dirty="0" err="1" smtClean="0"/>
              <a:t>турарлар</a:t>
            </a:r>
            <a:r>
              <a:rPr lang="ru-RU" dirty="0" smtClean="0"/>
              <a:t>. </a:t>
            </a:r>
            <a:r>
              <a:rPr lang="ru-RU" dirty="0" err="1" smtClean="0"/>
              <a:t>Чайын</a:t>
            </a:r>
            <a:r>
              <a:rPr lang="ru-RU" dirty="0" smtClean="0"/>
              <a:t> </a:t>
            </a:r>
            <a:r>
              <a:rPr lang="ru-RU" dirty="0" err="1" smtClean="0"/>
              <a:t>солун</a:t>
            </a:r>
            <a:r>
              <a:rPr lang="ru-RU" dirty="0" smtClean="0"/>
              <a:t> </a:t>
            </a:r>
            <a:r>
              <a:rPr lang="ru-RU" dirty="0" err="1" smtClean="0"/>
              <a:t>болгаш</a:t>
            </a:r>
            <a:r>
              <a:rPr lang="ru-RU" dirty="0" smtClean="0"/>
              <a:t> </a:t>
            </a:r>
            <a:r>
              <a:rPr lang="ru-RU" dirty="0" err="1" smtClean="0"/>
              <a:t>хөглүг</a:t>
            </a:r>
            <a:r>
              <a:rPr lang="ru-RU" dirty="0" smtClean="0"/>
              <a:t> </a:t>
            </a:r>
            <a:r>
              <a:rPr lang="ru-RU" dirty="0" err="1"/>
              <a:t>ү</a:t>
            </a:r>
            <a:r>
              <a:rPr lang="ru-RU" dirty="0" err="1" smtClean="0"/>
              <a:t>е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63815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err="1" smtClean="0">
                <a:solidFill>
                  <a:srgbClr val="002060"/>
                </a:solidFill>
              </a:rPr>
              <a:t>Урууңардан</a:t>
            </a:r>
            <a:r>
              <a:rPr lang="ru-RU" dirty="0" smtClean="0">
                <a:solidFill>
                  <a:srgbClr val="002060"/>
                </a:solidFill>
              </a:rPr>
              <a:t> </a:t>
            </a:r>
            <a:r>
              <a:rPr lang="ru-RU" dirty="0" err="1">
                <a:solidFill>
                  <a:srgbClr val="002060"/>
                </a:solidFill>
              </a:rPr>
              <a:t>кандыг</a:t>
            </a:r>
            <a:r>
              <a:rPr lang="ru-RU" dirty="0">
                <a:solidFill>
                  <a:srgbClr val="002060"/>
                </a:solidFill>
              </a:rPr>
              <a:t> </a:t>
            </a:r>
            <a:r>
              <a:rPr lang="ru-RU" dirty="0" err="1">
                <a:solidFill>
                  <a:srgbClr val="002060"/>
                </a:solidFill>
              </a:rPr>
              <a:t>үе</a:t>
            </a:r>
            <a:r>
              <a:rPr lang="ru-RU" dirty="0">
                <a:solidFill>
                  <a:srgbClr val="002060"/>
                </a:solidFill>
              </a:rPr>
              <a:t> </a:t>
            </a:r>
            <a:r>
              <a:rPr lang="ru-RU" dirty="0" err="1">
                <a:solidFill>
                  <a:srgbClr val="002060"/>
                </a:solidFill>
              </a:rPr>
              <a:t>дүшкенин</a:t>
            </a:r>
            <a:r>
              <a:rPr lang="ru-RU" dirty="0">
                <a:solidFill>
                  <a:srgbClr val="002060"/>
                </a:solidFill>
              </a:rPr>
              <a:t> </a:t>
            </a:r>
            <a:r>
              <a:rPr lang="ru-RU" dirty="0" err="1" smtClean="0">
                <a:solidFill>
                  <a:srgbClr val="002060"/>
                </a:solidFill>
              </a:rPr>
              <a:t>айтырып</a:t>
            </a:r>
            <a:r>
              <a:rPr lang="ru-RU" dirty="0" smtClean="0">
                <a:solidFill>
                  <a:srgbClr val="002060"/>
                </a:solidFill>
              </a:rPr>
              <a:t> </a:t>
            </a:r>
            <a:r>
              <a:rPr lang="ru-RU" dirty="0" err="1" smtClean="0">
                <a:solidFill>
                  <a:srgbClr val="002060"/>
                </a:solidFill>
              </a:rPr>
              <a:t>көрүңер</a:t>
            </a:r>
            <a:r>
              <a:rPr lang="ru-RU" dirty="0" smtClean="0">
                <a:solidFill>
                  <a:srgbClr val="002060"/>
                </a:solidFill>
              </a:rPr>
              <a:t>: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 smtClean="0"/>
              <a:t>Чурукта</a:t>
            </a:r>
            <a:r>
              <a:rPr lang="ru-RU" dirty="0" smtClean="0"/>
              <a:t> </a:t>
            </a:r>
            <a:r>
              <a:rPr lang="ru-RU" dirty="0" err="1" smtClean="0"/>
              <a:t>уруглар</a:t>
            </a:r>
            <a:r>
              <a:rPr lang="ru-RU" dirty="0" smtClean="0"/>
              <a:t> </a:t>
            </a:r>
            <a:r>
              <a:rPr lang="ru-RU" dirty="0" err="1" smtClean="0"/>
              <a:t>чүнү</a:t>
            </a:r>
            <a:r>
              <a:rPr lang="ru-RU" dirty="0" smtClean="0"/>
              <a:t> </a:t>
            </a:r>
            <a:r>
              <a:rPr lang="ru-RU" dirty="0" err="1" smtClean="0"/>
              <a:t>канчап</a:t>
            </a:r>
            <a:r>
              <a:rPr lang="ru-RU" dirty="0" smtClean="0"/>
              <a:t> </a:t>
            </a:r>
            <a:r>
              <a:rPr lang="ru-RU" dirty="0" err="1" smtClean="0"/>
              <a:t>турарлар</a:t>
            </a:r>
            <a:r>
              <a:rPr lang="ru-RU" dirty="0" smtClean="0"/>
              <a:t>-дыр?</a:t>
            </a:r>
          </a:p>
          <a:p>
            <a:r>
              <a:rPr lang="ru-RU" dirty="0" err="1" smtClean="0"/>
              <a:t>Кандыг</a:t>
            </a:r>
            <a:r>
              <a:rPr lang="ru-RU" dirty="0" smtClean="0"/>
              <a:t> </a:t>
            </a:r>
            <a:r>
              <a:rPr lang="ru-RU" dirty="0" err="1"/>
              <a:t>ү</a:t>
            </a:r>
            <a:r>
              <a:rPr lang="ru-RU" dirty="0" err="1" smtClean="0"/>
              <a:t>ени</a:t>
            </a:r>
            <a:r>
              <a:rPr lang="ru-RU" dirty="0" smtClean="0"/>
              <a:t> </a:t>
            </a:r>
            <a:r>
              <a:rPr lang="ru-RU" dirty="0" err="1" smtClean="0"/>
              <a:t>көргүскен-дир</a:t>
            </a:r>
            <a:r>
              <a:rPr lang="ru-RU" dirty="0" smtClean="0"/>
              <a:t>?</a:t>
            </a:r>
          </a:p>
          <a:p>
            <a:r>
              <a:rPr lang="ru-RU" dirty="0" smtClean="0"/>
              <a:t>Чай </a:t>
            </a:r>
            <a:r>
              <a:rPr lang="ru-RU" dirty="0" err="1" smtClean="0"/>
              <a:t>деп</a:t>
            </a:r>
            <a:r>
              <a:rPr lang="ru-RU" dirty="0" smtClean="0"/>
              <a:t> </a:t>
            </a:r>
            <a:r>
              <a:rPr lang="ru-RU" dirty="0" err="1" smtClean="0"/>
              <a:t>канчап</a:t>
            </a:r>
            <a:r>
              <a:rPr lang="ru-RU" dirty="0" smtClean="0"/>
              <a:t> </a:t>
            </a:r>
            <a:r>
              <a:rPr lang="ru-RU" dirty="0" err="1" smtClean="0"/>
              <a:t>билип</a:t>
            </a:r>
            <a:r>
              <a:rPr lang="ru-RU" dirty="0" smtClean="0"/>
              <a:t> </a:t>
            </a:r>
            <a:r>
              <a:rPr lang="ru-RU" dirty="0" err="1" smtClean="0"/>
              <a:t>кагдыңар</a:t>
            </a:r>
            <a:r>
              <a:rPr lang="ru-RU" dirty="0" smtClean="0"/>
              <a:t>?</a:t>
            </a:r>
          </a:p>
          <a:p>
            <a:r>
              <a:rPr lang="ru-RU" dirty="0" err="1" smtClean="0"/>
              <a:t>Чайын</a:t>
            </a:r>
            <a:r>
              <a:rPr lang="ru-RU" dirty="0" smtClean="0"/>
              <a:t> </a:t>
            </a:r>
            <a:r>
              <a:rPr lang="ru-RU" dirty="0" err="1" smtClean="0"/>
              <a:t>хүннүң</a:t>
            </a:r>
            <a:r>
              <a:rPr lang="ru-RU" dirty="0" smtClean="0"/>
              <a:t> </a:t>
            </a:r>
            <a:r>
              <a:rPr lang="ru-RU" dirty="0" err="1" smtClean="0"/>
              <a:t>караа</a:t>
            </a:r>
            <a:r>
              <a:rPr lang="ru-RU" dirty="0" smtClean="0"/>
              <a:t> </a:t>
            </a:r>
            <a:r>
              <a:rPr lang="ru-RU" dirty="0" err="1" smtClean="0"/>
              <a:t>кандыг</a:t>
            </a:r>
            <a:r>
              <a:rPr lang="ru-RU" dirty="0" smtClean="0"/>
              <a:t> </a:t>
            </a:r>
            <a:r>
              <a:rPr lang="ru-RU" dirty="0" err="1" smtClean="0"/>
              <a:t>боор</a:t>
            </a:r>
            <a:r>
              <a:rPr lang="ru-RU" dirty="0" smtClean="0"/>
              <a:t> </a:t>
            </a:r>
            <a:r>
              <a:rPr lang="ru-RU" dirty="0" err="1" smtClean="0"/>
              <a:t>ийик</a:t>
            </a:r>
            <a:r>
              <a:rPr lang="ru-RU" dirty="0" smtClean="0"/>
              <a:t>?</a:t>
            </a:r>
          </a:p>
          <a:p>
            <a:r>
              <a:rPr lang="ru-RU" dirty="0" err="1" smtClean="0"/>
              <a:t>Чайгыы</a:t>
            </a:r>
            <a:r>
              <a:rPr lang="ru-RU" dirty="0" smtClean="0"/>
              <a:t> </a:t>
            </a:r>
            <a:r>
              <a:rPr lang="ru-RU" dirty="0" err="1"/>
              <a:t>ү</a:t>
            </a:r>
            <a:r>
              <a:rPr lang="ru-RU" dirty="0" err="1" smtClean="0"/>
              <a:t>еге</a:t>
            </a:r>
            <a:r>
              <a:rPr lang="ru-RU" dirty="0" smtClean="0"/>
              <a:t> </a:t>
            </a:r>
            <a:r>
              <a:rPr lang="ru-RU" dirty="0" err="1" smtClean="0"/>
              <a:t>ынак</a:t>
            </a:r>
            <a:r>
              <a:rPr lang="ru-RU" dirty="0" smtClean="0"/>
              <a:t> сен </a:t>
            </a:r>
            <a:r>
              <a:rPr lang="ru-RU" dirty="0" err="1" smtClean="0"/>
              <a:t>бе</a:t>
            </a:r>
            <a:r>
              <a:rPr lang="ru-RU" dirty="0" smtClean="0"/>
              <a:t>?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29540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800" dirty="0" err="1" smtClean="0"/>
              <a:t>Урууңарга</a:t>
            </a:r>
            <a:r>
              <a:rPr lang="ru-RU" sz="2800" dirty="0" smtClean="0"/>
              <a:t> </a:t>
            </a:r>
            <a:r>
              <a:rPr lang="ru-RU" sz="2800" dirty="0" err="1" smtClean="0"/>
              <a:t>Чооду</a:t>
            </a:r>
            <a:r>
              <a:rPr lang="ru-RU" sz="2800" dirty="0" smtClean="0"/>
              <a:t> Кара-</a:t>
            </a:r>
            <a:r>
              <a:rPr lang="ru-RU" sz="2800" dirty="0" err="1" smtClean="0"/>
              <a:t>Күскениң</a:t>
            </a:r>
            <a:r>
              <a:rPr lang="ru-RU" sz="2800" dirty="0" smtClean="0"/>
              <a:t> </a:t>
            </a:r>
            <a:br>
              <a:rPr lang="ru-RU" sz="2800" dirty="0" smtClean="0"/>
            </a:br>
            <a:r>
              <a:rPr lang="ru-RU" sz="2800" dirty="0" smtClean="0"/>
              <a:t>«Чай» </a:t>
            </a:r>
            <a:r>
              <a:rPr lang="ru-RU" sz="2800" dirty="0" err="1" smtClean="0"/>
              <a:t>деп</a:t>
            </a:r>
            <a:r>
              <a:rPr lang="ru-RU" sz="2800" dirty="0" smtClean="0"/>
              <a:t> </a:t>
            </a:r>
            <a:r>
              <a:rPr lang="ru-RU" sz="2800" dirty="0" err="1" smtClean="0"/>
              <a:t>шүлүүн</a:t>
            </a:r>
            <a:r>
              <a:rPr lang="ru-RU" sz="2800" dirty="0" smtClean="0"/>
              <a:t> </a:t>
            </a:r>
            <a:r>
              <a:rPr lang="ru-RU" sz="2800" dirty="0" err="1" smtClean="0"/>
              <a:t>чугаалап</a:t>
            </a:r>
            <a:r>
              <a:rPr lang="ru-RU" sz="2800" dirty="0" smtClean="0"/>
              <a:t> </a:t>
            </a:r>
            <a:r>
              <a:rPr lang="ru-RU" sz="2800" dirty="0" err="1" smtClean="0"/>
              <a:t>бериңер</a:t>
            </a: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68580" indent="0" algn="ctr">
              <a:buNone/>
            </a:pPr>
            <a:r>
              <a:rPr lang="ru-RU" dirty="0" smtClean="0">
                <a:solidFill>
                  <a:srgbClr val="002060"/>
                </a:solidFill>
              </a:rPr>
              <a:t>Чай </a:t>
            </a:r>
          </a:p>
          <a:p>
            <a:pPr marL="68580" indent="0" algn="ctr">
              <a:buNone/>
            </a:pPr>
            <a:r>
              <a:rPr lang="ru-RU" dirty="0" err="1" smtClean="0"/>
              <a:t>Чайның</a:t>
            </a:r>
            <a:r>
              <a:rPr lang="ru-RU" dirty="0" smtClean="0"/>
              <a:t> </a:t>
            </a:r>
            <a:r>
              <a:rPr lang="ru-RU" dirty="0" err="1" smtClean="0"/>
              <a:t>изии</a:t>
            </a:r>
            <a:endParaRPr lang="ru-RU" dirty="0" smtClean="0"/>
          </a:p>
          <a:p>
            <a:pPr marL="68580" indent="0" algn="ctr">
              <a:buNone/>
            </a:pPr>
            <a:r>
              <a:rPr lang="ru-RU" dirty="0" err="1" smtClean="0"/>
              <a:t>Чалынныг</a:t>
            </a:r>
            <a:r>
              <a:rPr lang="ru-RU" dirty="0" smtClean="0"/>
              <a:t>-ла:</a:t>
            </a:r>
          </a:p>
          <a:p>
            <a:pPr marL="68580" indent="0" algn="ctr">
              <a:buNone/>
            </a:pPr>
            <a:r>
              <a:rPr lang="ru-RU" dirty="0" err="1" smtClean="0"/>
              <a:t>Чаглак</a:t>
            </a:r>
            <a:r>
              <a:rPr lang="ru-RU" dirty="0" smtClean="0"/>
              <a:t> </a:t>
            </a:r>
            <a:r>
              <a:rPr lang="ru-RU" dirty="0" err="1" smtClean="0"/>
              <a:t>чокта</a:t>
            </a:r>
            <a:r>
              <a:rPr lang="ru-RU" dirty="0" smtClean="0"/>
              <a:t>,</a:t>
            </a:r>
          </a:p>
          <a:p>
            <a:pPr marL="68580" indent="0" algn="ctr">
              <a:buNone/>
            </a:pPr>
            <a:r>
              <a:rPr lang="ru-RU" dirty="0" err="1" smtClean="0"/>
              <a:t>Чалар</a:t>
            </a:r>
            <a:r>
              <a:rPr lang="ru-RU" dirty="0" smtClean="0"/>
              <a:t> от-ла!</a:t>
            </a:r>
          </a:p>
          <a:p>
            <a:pPr marL="68580" indent="0" algn="ctr">
              <a:buNone/>
            </a:pPr>
            <a:r>
              <a:rPr lang="ru-RU" dirty="0" err="1" smtClean="0"/>
              <a:t>Эштер</a:t>
            </a:r>
            <a:r>
              <a:rPr lang="ru-RU" dirty="0" smtClean="0"/>
              <a:t> </a:t>
            </a:r>
            <a:r>
              <a:rPr lang="ru-RU" dirty="0" err="1" smtClean="0"/>
              <a:t>херек</a:t>
            </a:r>
            <a:r>
              <a:rPr lang="ru-RU" dirty="0" smtClean="0"/>
              <a:t> – </a:t>
            </a:r>
          </a:p>
          <a:p>
            <a:pPr marL="68580" indent="0" algn="ctr">
              <a:buNone/>
            </a:pPr>
            <a:r>
              <a:rPr lang="ru-RU" dirty="0" err="1" smtClean="0"/>
              <a:t>Эштир</a:t>
            </a:r>
            <a:r>
              <a:rPr lang="ru-RU" dirty="0" smtClean="0"/>
              <a:t> </a:t>
            </a:r>
            <a:r>
              <a:rPr lang="ru-RU" dirty="0" err="1" smtClean="0"/>
              <a:t>херек</a:t>
            </a:r>
            <a:r>
              <a:rPr lang="ru-RU" dirty="0" smtClean="0"/>
              <a:t>.</a:t>
            </a:r>
          </a:p>
          <a:p>
            <a:pPr marL="68580" indent="0" algn="ctr">
              <a:buNone/>
            </a:pPr>
            <a:r>
              <a:rPr lang="ru-RU" dirty="0" err="1" smtClean="0"/>
              <a:t>Кааң</a:t>
            </a:r>
            <a:r>
              <a:rPr lang="ru-RU" dirty="0" smtClean="0"/>
              <a:t> </a:t>
            </a:r>
            <a:r>
              <a:rPr lang="ru-RU" dirty="0" err="1" smtClean="0"/>
              <a:t>болза</a:t>
            </a:r>
            <a:r>
              <a:rPr lang="ru-RU" dirty="0" smtClean="0"/>
              <a:t>,</a:t>
            </a:r>
          </a:p>
          <a:p>
            <a:pPr marL="68580" indent="0" algn="ctr">
              <a:buNone/>
            </a:pPr>
            <a:r>
              <a:rPr lang="ru-RU" dirty="0" err="1" smtClean="0"/>
              <a:t>Каттаар</a:t>
            </a:r>
            <a:r>
              <a:rPr lang="ru-RU" dirty="0" smtClean="0"/>
              <a:t> </a:t>
            </a:r>
            <a:r>
              <a:rPr lang="ru-RU" dirty="0" err="1" smtClean="0"/>
              <a:t>херек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276213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kk-KZ" dirty="0" smtClean="0"/>
              <a:t>Шүлүкке хамаарышкан айтырыгларны салыңар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k-KZ" dirty="0" smtClean="0"/>
              <a:t>Чайның изии кандыг-дыр?</a:t>
            </a:r>
          </a:p>
          <a:p>
            <a:r>
              <a:rPr lang="ru-RU" dirty="0" err="1" smtClean="0"/>
              <a:t>Чүү</a:t>
            </a:r>
            <a:r>
              <a:rPr lang="ru-RU" dirty="0" smtClean="0"/>
              <a:t> </a:t>
            </a:r>
            <a:r>
              <a:rPr lang="ru-RU" dirty="0" err="1" smtClean="0"/>
              <a:t>чокта</a:t>
            </a:r>
            <a:r>
              <a:rPr lang="ru-RU" dirty="0" smtClean="0"/>
              <a:t> </a:t>
            </a:r>
            <a:r>
              <a:rPr lang="ru-RU" dirty="0" err="1" smtClean="0"/>
              <a:t>чалар</a:t>
            </a:r>
            <a:r>
              <a:rPr lang="ru-RU" dirty="0" smtClean="0"/>
              <a:t> от-</a:t>
            </a:r>
            <a:r>
              <a:rPr lang="ru-RU" dirty="0" err="1" smtClean="0"/>
              <a:t>дег</a:t>
            </a:r>
            <a:r>
              <a:rPr lang="ru-RU" dirty="0" smtClean="0"/>
              <a:t> </a:t>
            </a:r>
            <a:r>
              <a:rPr lang="ru-RU" dirty="0" err="1" smtClean="0"/>
              <a:t>дир</a:t>
            </a:r>
            <a:r>
              <a:rPr lang="ru-RU" dirty="0" smtClean="0"/>
              <a:t>?</a:t>
            </a:r>
          </a:p>
          <a:p>
            <a:r>
              <a:rPr lang="ru-RU" dirty="0" err="1" smtClean="0"/>
              <a:t>Кымнар</a:t>
            </a:r>
            <a:r>
              <a:rPr lang="ru-RU" dirty="0" smtClean="0"/>
              <a:t> </a:t>
            </a:r>
            <a:r>
              <a:rPr lang="ru-RU" dirty="0" err="1" smtClean="0"/>
              <a:t>херек</a:t>
            </a:r>
            <a:r>
              <a:rPr lang="ru-RU" dirty="0" smtClean="0"/>
              <a:t>-тир?</a:t>
            </a:r>
          </a:p>
          <a:p>
            <a:r>
              <a:rPr lang="ru-RU" dirty="0" err="1" smtClean="0"/>
              <a:t>Эштери</a:t>
            </a:r>
            <a:r>
              <a:rPr lang="ru-RU" dirty="0" smtClean="0"/>
              <a:t>-биле </a:t>
            </a:r>
            <a:r>
              <a:rPr lang="ru-RU" dirty="0" err="1" smtClean="0"/>
              <a:t>чүнү</a:t>
            </a:r>
            <a:r>
              <a:rPr lang="ru-RU" dirty="0" smtClean="0"/>
              <a:t> </a:t>
            </a:r>
            <a:r>
              <a:rPr lang="ru-RU" dirty="0" err="1" smtClean="0"/>
              <a:t>канчаар</a:t>
            </a:r>
            <a:r>
              <a:rPr lang="ru-RU" dirty="0" smtClean="0"/>
              <a:t> </a:t>
            </a:r>
            <a:r>
              <a:rPr lang="ru-RU" dirty="0" err="1" smtClean="0"/>
              <a:t>дээн-дир</a:t>
            </a:r>
            <a:r>
              <a:rPr lang="ru-RU" dirty="0" smtClean="0"/>
              <a:t>?</a:t>
            </a:r>
          </a:p>
          <a:p>
            <a:r>
              <a:rPr lang="ru-RU" dirty="0" err="1" smtClean="0"/>
              <a:t>Кааңда</a:t>
            </a:r>
            <a:r>
              <a:rPr lang="ru-RU" dirty="0" smtClean="0"/>
              <a:t> </a:t>
            </a:r>
            <a:r>
              <a:rPr lang="ru-RU" dirty="0" err="1" smtClean="0"/>
              <a:t>чүнү</a:t>
            </a:r>
            <a:r>
              <a:rPr lang="ru-RU" dirty="0" smtClean="0"/>
              <a:t> </a:t>
            </a:r>
            <a:r>
              <a:rPr lang="ru-RU" dirty="0" err="1" smtClean="0"/>
              <a:t>канчалза</a:t>
            </a:r>
            <a:r>
              <a:rPr lang="ru-RU" dirty="0" smtClean="0"/>
              <a:t> </a:t>
            </a:r>
            <a:r>
              <a:rPr lang="ru-RU" dirty="0" err="1" smtClean="0"/>
              <a:t>эки</a:t>
            </a:r>
            <a:r>
              <a:rPr lang="ru-RU" dirty="0" smtClean="0"/>
              <a:t> </a:t>
            </a:r>
            <a:r>
              <a:rPr lang="ru-RU" dirty="0" err="1" smtClean="0"/>
              <a:t>дээн-дир</a:t>
            </a:r>
            <a:r>
              <a:rPr lang="ru-RU" dirty="0" smtClean="0"/>
              <a:t>?</a:t>
            </a:r>
          </a:p>
          <a:p>
            <a:r>
              <a:rPr lang="ru-RU" dirty="0" err="1" smtClean="0"/>
              <a:t>Шүлүктү</a:t>
            </a:r>
            <a:r>
              <a:rPr lang="ru-RU" dirty="0" smtClean="0"/>
              <a:t> </a:t>
            </a:r>
            <a:r>
              <a:rPr lang="ru-RU" dirty="0" err="1" smtClean="0"/>
              <a:t>шээжи</a:t>
            </a:r>
            <a:r>
              <a:rPr lang="ru-RU" dirty="0" smtClean="0"/>
              <a:t>-биле </a:t>
            </a:r>
            <a:r>
              <a:rPr lang="ru-RU" dirty="0" err="1" smtClean="0"/>
              <a:t>өөренип</a:t>
            </a:r>
            <a:r>
              <a:rPr lang="ru-RU" dirty="0" smtClean="0"/>
              <a:t> </a:t>
            </a:r>
            <a:r>
              <a:rPr lang="ru-RU" dirty="0" err="1" smtClean="0"/>
              <a:t>алыңар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644367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3625472"/>
          </a:xfrm>
        </p:spPr>
        <p:txBody>
          <a:bodyPr>
            <a:normAutofit/>
          </a:bodyPr>
          <a:lstStyle/>
          <a:p>
            <a:pPr algn="ctr"/>
            <a:r>
              <a:rPr lang="ru-RU" dirty="0" err="1"/>
              <a:t>Улуу</a:t>
            </a:r>
            <a:r>
              <a:rPr lang="ru-RU" dirty="0"/>
              <a:t>-биле </a:t>
            </a:r>
            <a:r>
              <a:rPr lang="ru-RU" dirty="0" err="1"/>
              <a:t>четтирдим</a:t>
            </a:r>
            <a:r>
              <a:rPr lang="ru-RU" dirty="0"/>
              <a:t>!</a:t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1756003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стин">
  <a:themeElements>
    <a:clrScheme name="Остин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Остин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Остин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59</TotalTime>
  <Words>174</Words>
  <Application>Microsoft Office PowerPoint</Application>
  <PresentationFormat>Экран (4:3)</PresentationFormat>
  <Paragraphs>36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Остин</vt:lpstr>
      <vt:lpstr>Тыва Республиканың  Каа-Хем кожууннуң Сарыг-Сеп суурунуң муниципалдыг бюджеттен хандырылгалыг школа назыны четпээн чаштарга каттыштырган хевириниң  5 дугаар «Дамырак» аттыг уруглар сады</vt:lpstr>
      <vt:lpstr>Хүндүлүг ада-иелер! Урууңар биле өөренип олургаш чурукка тырттырып алырын дилээр-дир бис, база бөлүүңерниң вайбер бөлүүнче азы болза кижизидикчи башкыңарның хуу арынынче чортуп бээриңерни дилеп тур бис. </vt:lpstr>
      <vt:lpstr>Чурукту көргеш, кандыг үе дүшкенин чугаалап бериңер</vt:lpstr>
      <vt:lpstr>Урууңардан кандыг үе дүшкенин айтырып көрүңер:</vt:lpstr>
      <vt:lpstr>Урууңарга Чооду Кара-Күскениң  «Чай» деп шүлүүн чугаалап бериңер</vt:lpstr>
      <vt:lpstr>Шүлүкке хамаарышкан айтырыгларны салыңар</vt:lpstr>
      <vt:lpstr>Улуу-биле четтирдим!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Тыва Республиканың  Каа-Хем кожууннуң Сарыг-Сеп суурунуң муниципалдыг бюджеттен хандырылгалыг школа назыны четпээн чаштарга каттыштырган хевириниң  5 дугаар «Дамырак» аттыг уруглар сады</dc:title>
  <dc:creator>user</dc:creator>
  <cp:lastModifiedBy>Пользователь Windows</cp:lastModifiedBy>
  <cp:revision>9</cp:revision>
  <dcterms:created xsi:type="dcterms:W3CDTF">2023-12-13T13:56:18Z</dcterms:created>
  <dcterms:modified xsi:type="dcterms:W3CDTF">2024-02-28T12:28:42Z</dcterms:modified>
</cp:coreProperties>
</file>