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4" r:id="rId6"/>
    <p:sldId id="263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400" dirty="0">
                <a:solidFill>
                  <a:srgbClr val="FF0000"/>
                </a:solidFill>
              </a:rPr>
              <a:t>Тыва </a:t>
            </a:r>
            <a:r>
              <a:rPr lang="ru-RU" sz="1400" dirty="0" err="1">
                <a:solidFill>
                  <a:srgbClr val="FF0000"/>
                </a:solidFill>
              </a:rPr>
              <a:t>Республиканың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br>
              <a:rPr lang="ru-RU" sz="1400" dirty="0">
                <a:solidFill>
                  <a:srgbClr val="FF0000"/>
                </a:solidFill>
              </a:rPr>
            </a:br>
            <a:r>
              <a:rPr lang="ru-RU" sz="1400" dirty="0" err="1">
                <a:solidFill>
                  <a:srgbClr val="FF0000"/>
                </a:solidFill>
              </a:rPr>
              <a:t>Каа-Хем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кожууннуң</a:t>
            </a:r>
            <a:r>
              <a:rPr lang="ru-RU" sz="1400" dirty="0">
                <a:solidFill>
                  <a:srgbClr val="FF0000"/>
                </a:solidFill>
              </a:rPr>
              <a:t> Сарыг-Сеп </a:t>
            </a:r>
            <a:r>
              <a:rPr lang="ru-RU" sz="1400" dirty="0" err="1">
                <a:solidFill>
                  <a:srgbClr val="FF0000"/>
                </a:solidFill>
              </a:rPr>
              <a:t>суурунуң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муниципалдыг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бюджеттен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хандырылгалыг</a:t>
            </a:r>
            <a:r>
              <a:rPr lang="ru-RU" sz="1400" dirty="0">
                <a:solidFill>
                  <a:srgbClr val="FF0000"/>
                </a:solidFill>
              </a:rPr>
              <a:t> школа </a:t>
            </a:r>
            <a:r>
              <a:rPr lang="ru-RU" sz="1400" dirty="0" err="1">
                <a:solidFill>
                  <a:srgbClr val="FF0000"/>
                </a:solidFill>
              </a:rPr>
              <a:t>назыны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четпээн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чаштарга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каттыштырган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хевириниң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br>
              <a:rPr lang="ru-RU" sz="1400" dirty="0">
                <a:solidFill>
                  <a:srgbClr val="FF0000"/>
                </a:solidFill>
              </a:rPr>
            </a:br>
            <a:r>
              <a:rPr lang="ru-RU" sz="1400" dirty="0">
                <a:solidFill>
                  <a:srgbClr val="FF0000"/>
                </a:solidFill>
              </a:rPr>
              <a:t>5 </a:t>
            </a:r>
            <a:r>
              <a:rPr lang="ru-RU" sz="1400" dirty="0" err="1">
                <a:solidFill>
                  <a:srgbClr val="FF0000"/>
                </a:solidFill>
              </a:rPr>
              <a:t>дугаар</a:t>
            </a:r>
            <a:r>
              <a:rPr lang="ru-RU" sz="1400" dirty="0">
                <a:solidFill>
                  <a:srgbClr val="FF0000"/>
                </a:solidFill>
              </a:rPr>
              <a:t> «</a:t>
            </a:r>
            <a:r>
              <a:rPr lang="ru-RU" sz="1400" dirty="0" err="1">
                <a:solidFill>
                  <a:srgbClr val="FF0000"/>
                </a:solidFill>
              </a:rPr>
              <a:t>Дамырак</a:t>
            </a:r>
            <a:r>
              <a:rPr lang="ru-RU" sz="1400" dirty="0">
                <a:solidFill>
                  <a:srgbClr val="FF0000"/>
                </a:solidFill>
              </a:rPr>
              <a:t>» </a:t>
            </a:r>
            <a:r>
              <a:rPr lang="ru-RU" sz="1400" dirty="0" err="1">
                <a:solidFill>
                  <a:srgbClr val="FF0000"/>
                </a:solidFill>
              </a:rPr>
              <a:t>аттыг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уруглар</a:t>
            </a:r>
            <a:r>
              <a:rPr lang="ru-RU" sz="1400" dirty="0">
                <a:solidFill>
                  <a:srgbClr val="FF0000"/>
                </a:solidFill>
              </a:rPr>
              <a:t> сады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Ырактан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өөренир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арга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-биле </a:t>
            </a: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өөредилгениң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темазы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3600" dirty="0">
                <a:solidFill>
                  <a:srgbClr val="002060"/>
                </a:solidFill>
                <a:latin typeface="Lucida Sans Unicode"/>
              </a:rPr>
              <a:t>«</a:t>
            </a:r>
            <a:r>
              <a:rPr lang="ru-RU" sz="3600" dirty="0" smtClean="0">
                <a:solidFill>
                  <a:srgbClr val="002060"/>
                </a:solidFill>
                <a:latin typeface="Lucida Sans Unicode"/>
              </a:rPr>
              <a:t>Чай»</a:t>
            </a:r>
            <a:endParaRPr lang="ru-RU" sz="3600" dirty="0">
              <a:solidFill>
                <a:srgbClr val="00206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endParaRPr lang="ru-RU" sz="2700" dirty="0">
              <a:solidFill>
                <a:srgbClr val="00206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700" dirty="0" err="1" smtClean="0">
                <a:solidFill>
                  <a:srgbClr val="0070C0"/>
                </a:solidFill>
                <a:latin typeface="Lucida Sans Unicode"/>
              </a:rPr>
              <a:t>Улуг</a:t>
            </a:r>
            <a:r>
              <a:rPr lang="ru-RU" sz="2700" dirty="0" smtClean="0">
                <a:solidFill>
                  <a:srgbClr val="0070C0"/>
                </a:solidFill>
                <a:latin typeface="Lucida Sans Unicode"/>
              </a:rPr>
              <a:t> </a:t>
            </a:r>
            <a:r>
              <a:rPr lang="ru-RU" sz="2700" dirty="0" err="1" smtClean="0">
                <a:solidFill>
                  <a:srgbClr val="0070C0"/>
                </a:solidFill>
                <a:latin typeface="Lucida Sans Unicode"/>
              </a:rPr>
              <a:t>бөлүк</a:t>
            </a:r>
            <a:endParaRPr lang="ru-RU" sz="2700" dirty="0">
              <a:solidFill>
                <a:srgbClr val="0070C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kk-KZ" sz="2700" dirty="0" smtClean="0">
                <a:solidFill>
                  <a:srgbClr val="0070C0"/>
                </a:solidFill>
                <a:latin typeface="Lucida Sans Unicode"/>
              </a:rPr>
              <a:t>Май 27-ден май 31-ге чедир</a:t>
            </a:r>
            <a:endParaRPr lang="kk-KZ" sz="2700" dirty="0">
              <a:solidFill>
                <a:srgbClr val="0070C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kk-KZ" sz="2700" smtClean="0">
                <a:solidFill>
                  <a:prstClr val="black"/>
                </a:solidFill>
                <a:latin typeface="Lucida Sans Unicode"/>
              </a:rPr>
              <a:t>Кичээл 25 минут</a:t>
            </a:r>
            <a:endParaRPr lang="kk-KZ" sz="27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endParaRPr lang="ru-RU" sz="27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700" dirty="0" err="1">
                <a:solidFill>
                  <a:prstClr val="black"/>
                </a:solidFill>
                <a:latin typeface="Lucida Sans Unicode"/>
              </a:rPr>
              <a:t>Кижизидикчи</a:t>
            </a:r>
            <a:r>
              <a:rPr lang="ru-RU" sz="2700" dirty="0">
                <a:solidFill>
                  <a:prstClr val="black"/>
                </a:solidFill>
                <a:latin typeface="Lucida Sans Unicode"/>
              </a:rPr>
              <a:t> </a:t>
            </a:r>
            <a:r>
              <a:rPr lang="ru-RU" sz="2700" dirty="0" err="1">
                <a:solidFill>
                  <a:prstClr val="black"/>
                </a:solidFill>
                <a:latin typeface="Lucida Sans Unicode"/>
              </a:rPr>
              <a:t>башкы</a:t>
            </a:r>
            <a:r>
              <a:rPr lang="ru-RU" sz="2700" dirty="0">
                <a:solidFill>
                  <a:prstClr val="black"/>
                </a:solidFill>
                <a:latin typeface="Lucida Sans Unicode"/>
              </a:rPr>
              <a:t>: </a:t>
            </a:r>
            <a:r>
              <a:rPr lang="ru-RU" sz="2700" dirty="0" err="1">
                <a:solidFill>
                  <a:prstClr val="black"/>
                </a:solidFill>
                <a:latin typeface="Lucida Sans Unicode"/>
              </a:rPr>
              <a:t>Дапыян</a:t>
            </a:r>
            <a:r>
              <a:rPr lang="ru-RU" sz="2700" dirty="0">
                <a:solidFill>
                  <a:prstClr val="black"/>
                </a:solidFill>
                <a:latin typeface="Lucida Sans Unicode"/>
              </a:rPr>
              <a:t> З.В.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endParaRPr lang="ru-RU" sz="27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700" dirty="0">
                <a:solidFill>
                  <a:srgbClr val="0070C0"/>
                </a:solidFill>
                <a:latin typeface="Lucida Sans Unicode"/>
              </a:rPr>
              <a:t>Сарыг-Сеп, 2024чыл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7338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4849608"/>
          </a:xfrm>
        </p:spPr>
        <p:txBody>
          <a:bodyPr>
            <a:normAutofit fontScale="90000"/>
          </a:bodyPr>
          <a:lstStyle/>
          <a:p>
            <a:pPr marL="109728" lvl="0" algn="ctr">
              <a:spcBef>
                <a:spcPts val="400"/>
              </a:spcBef>
            </a:pPr>
            <a:r>
              <a:rPr lang="kk-KZ" sz="5300" dirty="0" smtClean="0">
                <a:solidFill>
                  <a:srgbClr val="00B05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Хүндүлүг ада-иелер!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kk-KZ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У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рууңар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биле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өөренип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олургаш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чурукка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тырттырып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алырын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дилээр-дир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бис, база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бөлүүңерниң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вайбер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бөлүүнче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азы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болза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кижизидикчи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башкынарнын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хуу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арынынче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чортуп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бээриңерни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дилеп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тур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бис.</a:t>
            </a:r>
            <a:r>
              <a:rPr lang="ru-RU" sz="2700" dirty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  <a:t/>
            </a:r>
            <a:br>
              <a:rPr lang="ru-RU" sz="2700" dirty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3643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 err="1">
                <a:solidFill>
                  <a:srgbClr val="002060"/>
                </a:solidFill>
              </a:rPr>
              <a:t>Чурукту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көргеш</a:t>
            </a:r>
            <a:r>
              <a:rPr lang="ru-RU" sz="3600" dirty="0">
                <a:solidFill>
                  <a:srgbClr val="002060"/>
                </a:solidFill>
              </a:rPr>
              <a:t>, </a:t>
            </a:r>
            <a:r>
              <a:rPr lang="ru-RU" sz="3600" dirty="0" err="1">
                <a:solidFill>
                  <a:srgbClr val="002060"/>
                </a:solidFill>
              </a:rPr>
              <a:t>кандыг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үе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дүшкенин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чугаалап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бериңер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88" y="2276872"/>
            <a:ext cx="3817044" cy="374441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076056" y="2313430"/>
            <a:ext cx="3456384" cy="3851873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68580" indent="0">
              <a:buNone/>
            </a:pPr>
            <a:r>
              <a:rPr lang="ru-RU" dirty="0" err="1" smtClean="0"/>
              <a:t>Хөглүг</a:t>
            </a:r>
            <a:r>
              <a:rPr lang="ru-RU" dirty="0" smtClean="0"/>
              <a:t> чай </a:t>
            </a:r>
            <a:r>
              <a:rPr lang="ru-RU" dirty="0" err="1" smtClean="0"/>
              <a:t>дүшкен</a:t>
            </a:r>
            <a:r>
              <a:rPr lang="ru-RU" dirty="0" smtClean="0"/>
              <a:t>. </a:t>
            </a:r>
            <a:r>
              <a:rPr lang="ru-RU" dirty="0" err="1" smtClean="0"/>
              <a:t>Ыяштар</a:t>
            </a:r>
            <a:r>
              <a:rPr lang="ru-RU" dirty="0" smtClean="0"/>
              <a:t>, </a:t>
            </a:r>
            <a:r>
              <a:rPr lang="ru-RU" dirty="0" err="1" smtClean="0"/>
              <a:t>оът-сиген</a:t>
            </a:r>
            <a:r>
              <a:rPr lang="ru-RU" dirty="0" smtClean="0"/>
              <a:t> </a:t>
            </a:r>
            <a:r>
              <a:rPr lang="ru-RU" dirty="0" err="1" smtClean="0"/>
              <a:t>ногаарарып</a:t>
            </a:r>
            <a:r>
              <a:rPr lang="ru-RU" dirty="0" smtClean="0"/>
              <a:t> </a:t>
            </a:r>
            <a:r>
              <a:rPr lang="ru-RU" dirty="0" err="1" smtClean="0"/>
              <a:t>үнүп</a:t>
            </a:r>
            <a:r>
              <a:rPr lang="ru-RU" dirty="0" smtClean="0"/>
              <a:t> </a:t>
            </a:r>
            <a:r>
              <a:rPr lang="ru-RU" dirty="0" err="1" smtClean="0"/>
              <a:t>келген</a:t>
            </a:r>
            <a:r>
              <a:rPr lang="ru-RU" dirty="0" smtClean="0"/>
              <a:t>. </a:t>
            </a:r>
            <a:r>
              <a:rPr lang="ru-RU" dirty="0" err="1" smtClean="0"/>
              <a:t>Хүннүң</a:t>
            </a:r>
            <a:r>
              <a:rPr lang="ru-RU" dirty="0" smtClean="0"/>
              <a:t> </a:t>
            </a:r>
            <a:r>
              <a:rPr lang="ru-RU" dirty="0" err="1" smtClean="0"/>
              <a:t>караа</a:t>
            </a:r>
            <a:r>
              <a:rPr lang="ru-RU" dirty="0" smtClean="0"/>
              <a:t> </a:t>
            </a:r>
            <a:r>
              <a:rPr lang="ru-RU" dirty="0" err="1" smtClean="0"/>
              <a:t>изиг</a:t>
            </a:r>
            <a:r>
              <a:rPr lang="ru-RU" dirty="0" smtClean="0"/>
              <a:t> </a:t>
            </a:r>
            <a:r>
              <a:rPr lang="ru-RU" dirty="0" err="1" smtClean="0"/>
              <a:t>апарган</a:t>
            </a:r>
            <a:r>
              <a:rPr lang="ru-RU" dirty="0" smtClean="0"/>
              <a:t>. </a:t>
            </a:r>
            <a:r>
              <a:rPr lang="ru-RU" dirty="0" err="1" smtClean="0"/>
              <a:t>Уруглар</a:t>
            </a:r>
            <a:r>
              <a:rPr lang="ru-RU" dirty="0" smtClean="0"/>
              <a:t> </a:t>
            </a:r>
            <a:r>
              <a:rPr lang="ru-RU" dirty="0" err="1" smtClean="0"/>
              <a:t>изиинге</a:t>
            </a:r>
            <a:r>
              <a:rPr lang="ru-RU" dirty="0" smtClean="0"/>
              <a:t> </a:t>
            </a:r>
            <a:r>
              <a:rPr lang="ru-RU" dirty="0" err="1" smtClean="0"/>
              <a:t>шыдашпайн</a:t>
            </a:r>
            <a:r>
              <a:rPr lang="ru-RU" dirty="0" smtClean="0"/>
              <a:t>  </a:t>
            </a:r>
            <a:r>
              <a:rPr lang="ru-RU" dirty="0" err="1" smtClean="0"/>
              <a:t>хем</a:t>
            </a:r>
            <a:r>
              <a:rPr lang="ru-RU" dirty="0" smtClean="0"/>
              <a:t> </a:t>
            </a:r>
            <a:r>
              <a:rPr lang="ru-RU" dirty="0" err="1" smtClean="0"/>
              <a:t>кыдыында</a:t>
            </a:r>
            <a:r>
              <a:rPr lang="ru-RU" dirty="0" smtClean="0"/>
              <a:t> </a:t>
            </a:r>
            <a:r>
              <a:rPr lang="ru-RU" dirty="0" err="1" smtClean="0"/>
              <a:t>эштип</a:t>
            </a:r>
            <a:r>
              <a:rPr lang="ru-RU" dirty="0" smtClean="0"/>
              <a:t>, </a:t>
            </a:r>
            <a:r>
              <a:rPr lang="ru-RU" dirty="0" err="1" smtClean="0"/>
              <a:t>элезинде</a:t>
            </a:r>
            <a:r>
              <a:rPr lang="ru-RU" dirty="0" smtClean="0"/>
              <a:t> </a:t>
            </a:r>
            <a:r>
              <a:rPr lang="ru-RU" dirty="0" err="1" smtClean="0"/>
              <a:t>ойнап</a:t>
            </a:r>
            <a:r>
              <a:rPr lang="ru-RU" dirty="0" smtClean="0"/>
              <a:t> </a:t>
            </a:r>
            <a:r>
              <a:rPr lang="ru-RU" dirty="0" err="1" smtClean="0"/>
              <a:t>турарлар</a:t>
            </a:r>
            <a:r>
              <a:rPr lang="ru-RU" dirty="0" smtClean="0"/>
              <a:t>. </a:t>
            </a:r>
            <a:r>
              <a:rPr lang="ru-RU" dirty="0" err="1" smtClean="0"/>
              <a:t>Чайын</a:t>
            </a:r>
            <a:r>
              <a:rPr lang="ru-RU" dirty="0" smtClean="0"/>
              <a:t> </a:t>
            </a:r>
            <a:r>
              <a:rPr lang="ru-RU" dirty="0" err="1" smtClean="0"/>
              <a:t>солун</a:t>
            </a:r>
            <a:r>
              <a:rPr lang="ru-RU" dirty="0" smtClean="0"/>
              <a:t> </a:t>
            </a:r>
            <a:r>
              <a:rPr lang="ru-RU" dirty="0" err="1" smtClean="0"/>
              <a:t>болгаш</a:t>
            </a:r>
            <a:r>
              <a:rPr lang="ru-RU" dirty="0" smtClean="0"/>
              <a:t> </a:t>
            </a:r>
            <a:r>
              <a:rPr lang="ru-RU" dirty="0" err="1" smtClean="0"/>
              <a:t>хөглүг</a:t>
            </a:r>
            <a:r>
              <a:rPr lang="ru-RU" dirty="0" smtClean="0"/>
              <a:t> </a:t>
            </a:r>
            <a:r>
              <a:rPr lang="ru-RU" dirty="0" err="1"/>
              <a:t>ү</a:t>
            </a:r>
            <a:r>
              <a:rPr lang="ru-RU" dirty="0" err="1" smtClean="0"/>
              <a:t>е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381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002060"/>
                </a:solidFill>
              </a:rPr>
              <a:t>Урууңардан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кандыг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үе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дүшкенин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айтырып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көрүңер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Чурукта</a:t>
            </a:r>
            <a:r>
              <a:rPr lang="ru-RU" dirty="0" smtClean="0"/>
              <a:t> </a:t>
            </a:r>
            <a:r>
              <a:rPr lang="ru-RU" dirty="0" err="1" smtClean="0"/>
              <a:t>уруглар</a:t>
            </a:r>
            <a:r>
              <a:rPr lang="ru-RU" dirty="0" smtClean="0"/>
              <a:t> </a:t>
            </a:r>
            <a:r>
              <a:rPr lang="ru-RU" dirty="0" err="1" smtClean="0"/>
              <a:t>чүнү</a:t>
            </a:r>
            <a:r>
              <a:rPr lang="ru-RU" dirty="0" smtClean="0"/>
              <a:t> </a:t>
            </a:r>
            <a:r>
              <a:rPr lang="ru-RU" dirty="0" err="1" smtClean="0"/>
              <a:t>канчап</a:t>
            </a:r>
            <a:r>
              <a:rPr lang="ru-RU" dirty="0" smtClean="0"/>
              <a:t> </a:t>
            </a:r>
            <a:r>
              <a:rPr lang="ru-RU" dirty="0" err="1" smtClean="0"/>
              <a:t>турарлар</a:t>
            </a:r>
            <a:r>
              <a:rPr lang="ru-RU" dirty="0" smtClean="0"/>
              <a:t>-дыр?</a:t>
            </a:r>
          </a:p>
          <a:p>
            <a:r>
              <a:rPr lang="ru-RU" dirty="0" err="1" smtClean="0"/>
              <a:t>Кандыг</a:t>
            </a:r>
            <a:r>
              <a:rPr lang="ru-RU" dirty="0" smtClean="0"/>
              <a:t> </a:t>
            </a:r>
            <a:r>
              <a:rPr lang="ru-RU" dirty="0" err="1"/>
              <a:t>ү</a:t>
            </a:r>
            <a:r>
              <a:rPr lang="ru-RU" dirty="0" err="1" smtClean="0"/>
              <a:t>ени</a:t>
            </a:r>
            <a:r>
              <a:rPr lang="ru-RU" dirty="0" smtClean="0"/>
              <a:t> </a:t>
            </a:r>
            <a:r>
              <a:rPr lang="ru-RU" dirty="0" err="1" smtClean="0"/>
              <a:t>көргүскен-дир</a:t>
            </a:r>
            <a:r>
              <a:rPr lang="ru-RU" dirty="0" smtClean="0"/>
              <a:t>?</a:t>
            </a:r>
          </a:p>
          <a:p>
            <a:r>
              <a:rPr lang="ru-RU" dirty="0" smtClean="0"/>
              <a:t>Чай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канчап</a:t>
            </a:r>
            <a:r>
              <a:rPr lang="ru-RU" dirty="0" smtClean="0"/>
              <a:t> </a:t>
            </a:r>
            <a:r>
              <a:rPr lang="ru-RU" dirty="0" err="1" smtClean="0"/>
              <a:t>билип</a:t>
            </a:r>
            <a:r>
              <a:rPr lang="ru-RU" dirty="0" smtClean="0"/>
              <a:t> </a:t>
            </a:r>
            <a:r>
              <a:rPr lang="ru-RU" dirty="0" err="1" smtClean="0"/>
              <a:t>кагдыңар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Чайын</a:t>
            </a:r>
            <a:r>
              <a:rPr lang="ru-RU" dirty="0" smtClean="0"/>
              <a:t> </a:t>
            </a:r>
            <a:r>
              <a:rPr lang="ru-RU" dirty="0" err="1" smtClean="0"/>
              <a:t>хүннүң</a:t>
            </a:r>
            <a:r>
              <a:rPr lang="ru-RU" dirty="0" smtClean="0"/>
              <a:t> </a:t>
            </a:r>
            <a:r>
              <a:rPr lang="ru-RU" dirty="0" err="1" smtClean="0"/>
              <a:t>караа</a:t>
            </a:r>
            <a:r>
              <a:rPr lang="ru-RU" dirty="0" smtClean="0"/>
              <a:t> </a:t>
            </a:r>
            <a:r>
              <a:rPr lang="ru-RU" dirty="0" err="1" smtClean="0"/>
              <a:t>кандыг</a:t>
            </a:r>
            <a:r>
              <a:rPr lang="ru-RU" dirty="0" smtClean="0"/>
              <a:t> </a:t>
            </a:r>
            <a:r>
              <a:rPr lang="ru-RU" dirty="0" err="1" smtClean="0"/>
              <a:t>боор</a:t>
            </a:r>
            <a:r>
              <a:rPr lang="ru-RU" dirty="0" smtClean="0"/>
              <a:t> </a:t>
            </a:r>
            <a:r>
              <a:rPr lang="ru-RU" dirty="0" err="1" smtClean="0"/>
              <a:t>ийик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Чайгыы</a:t>
            </a:r>
            <a:r>
              <a:rPr lang="ru-RU" dirty="0" smtClean="0"/>
              <a:t> </a:t>
            </a:r>
            <a:r>
              <a:rPr lang="ru-RU" dirty="0" err="1"/>
              <a:t>ү</a:t>
            </a:r>
            <a:r>
              <a:rPr lang="ru-RU" dirty="0" err="1" smtClean="0"/>
              <a:t>еге</a:t>
            </a:r>
            <a:r>
              <a:rPr lang="ru-RU" dirty="0" smtClean="0"/>
              <a:t> </a:t>
            </a:r>
            <a:r>
              <a:rPr lang="ru-RU" dirty="0" err="1" smtClean="0"/>
              <a:t>ынак</a:t>
            </a:r>
            <a:r>
              <a:rPr lang="ru-RU" dirty="0" smtClean="0"/>
              <a:t> сен </a:t>
            </a:r>
            <a:r>
              <a:rPr lang="ru-RU" dirty="0" err="1" smtClean="0"/>
              <a:t>бе</a:t>
            </a:r>
            <a:r>
              <a:rPr lang="ru-RU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954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Чайгыы</a:t>
            </a:r>
            <a:r>
              <a:rPr lang="ru-RU" dirty="0" smtClean="0"/>
              <a:t> </a:t>
            </a:r>
            <a:r>
              <a:rPr lang="ru-RU" dirty="0" err="1" smtClean="0"/>
              <a:t>айларны</a:t>
            </a:r>
            <a:r>
              <a:rPr lang="ru-RU" dirty="0" smtClean="0"/>
              <a:t> </a:t>
            </a:r>
            <a:r>
              <a:rPr lang="ru-RU" dirty="0" err="1" smtClean="0"/>
              <a:t>адаңар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33" y="2204864"/>
            <a:ext cx="7488867" cy="396044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82439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05192"/>
          </a:xfrm>
        </p:spPr>
        <p:txBody>
          <a:bodyPr>
            <a:noAutofit/>
          </a:bodyPr>
          <a:lstStyle/>
          <a:p>
            <a:pPr algn="ctr"/>
            <a:r>
              <a:rPr lang="ru-RU" sz="3200" dirty="0" err="1" smtClean="0"/>
              <a:t>Чайын</a:t>
            </a:r>
            <a:r>
              <a:rPr lang="ru-RU" sz="3200" dirty="0" smtClean="0"/>
              <a:t> </a:t>
            </a:r>
            <a:r>
              <a:rPr lang="ru-RU" sz="3200" dirty="0" err="1" smtClean="0"/>
              <a:t>кандыг</a:t>
            </a:r>
            <a:r>
              <a:rPr lang="ru-RU" sz="3200" dirty="0" smtClean="0"/>
              <a:t> </a:t>
            </a:r>
            <a:r>
              <a:rPr lang="ru-RU" sz="3200" dirty="0" err="1" smtClean="0"/>
              <a:t>хеп</a:t>
            </a:r>
            <a:r>
              <a:rPr lang="ru-RU" sz="3200" dirty="0" smtClean="0"/>
              <a:t> </a:t>
            </a:r>
            <a:r>
              <a:rPr lang="ru-RU" sz="3200" dirty="0" err="1" smtClean="0"/>
              <a:t>кедер</a:t>
            </a:r>
            <a:r>
              <a:rPr lang="ru-RU" sz="3200" dirty="0" smtClean="0"/>
              <a:t> бис, </a:t>
            </a:r>
            <a:r>
              <a:rPr lang="ru-RU" sz="3200" dirty="0" err="1" smtClean="0"/>
              <a:t>чугаалаңар</a:t>
            </a:r>
            <a:r>
              <a:rPr lang="ru-RU" sz="3200" dirty="0" smtClean="0"/>
              <a:t>?</a:t>
            </a:r>
            <a:endParaRPr lang="ru-RU" sz="32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348880"/>
            <a:ext cx="7992888" cy="374441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88392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err="1" smtClean="0"/>
              <a:t>Урууңарга</a:t>
            </a:r>
            <a:r>
              <a:rPr lang="ru-RU" sz="2800" dirty="0" smtClean="0"/>
              <a:t> Лидия </a:t>
            </a:r>
            <a:r>
              <a:rPr lang="ru-RU" sz="2800" dirty="0" err="1" smtClean="0"/>
              <a:t>Ооржактың</a:t>
            </a:r>
            <a:r>
              <a:rPr lang="ru-RU" sz="2800" dirty="0" smtClean="0"/>
              <a:t> </a:t>
            </a:r>
            <a:br>
              <a:rPr lang="ru-RU" sz="2800" dirty="0" smtClean="0"/>
            </a:br>
            <a:r>
              <a:rPr lang="ru-RU" sz="2800" dirty="0" smtClean="0"/>
              <a:t>«Чай» </a:t>
            </a:r>
            <a:r>
              <a:rPr lang="ru-RU" sz="2800" dirty="0" err="1" smtClean="0"/>
              <a:t>деп</a:t>
            </a:r>
            <a:r>
              <a:rPr lang="ru-RU" sz="2800" dirty="0" smtClean="0"/>
              <a:t> </a:t>
            </a:r>
            <a:r>
              <a:rPr lang="ru-RU" sz="2800" dirty="0" err="1" smtClean="0"/>
              <a:t>шүлүүн</a:t>
            </a:r>
            <a:r>
              <a:rPr lang="ru-RU" sz="2800" dirty="0" smtClean="0"/>
              <a:t> </a:t>
            </a:r>
            <a:r>
              <a:rPr lang="ru-RU" sz="2800" dirty="0" err="1" smtClean="0"/>
              <a:t>чугаалап</a:t>
            </a:r>
            <a:r>
              <a:rPr lang="ru-RU" sz="2800" dirty="0" smtClean="0"/>
              <a:t> </a:t>
            </a:r>
            <a:r>
              <a:rPr lang="ru-RU" sz="2800" dirty="0" err="1" smtClean="0"/>
              <a:t>бериңер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numCol="2">
            <a:normAutofit lnSpcReduction="10000"/>
          </a:bodyPr>
          <a:lstStyle/>
          <a:p>
            <a:pPr marL="68580" indent="0" algn="ctr">
              <a:buNone/>
            </a:pPr>
            <a:r>
              <a:rPr lang="ru-RU" dirty="0" smtClean="0"/>
              <a:t>Чай-</a:t>
            </a:r>
            <a:r>
              <a:rPr lang="ru-RU" dirty="0" err="1" smtClean="0"/>
              <a:t>даа</a:t>
            </a:r>
            <a:r>
              <a:rPr lang="ru-RU" dirty="0" smtClean="0"/>
              <a:t> </a:t>
            </a:r>
            <a:r>
              <a:rPr lang="ru-RU" dirty="0" err="1" smtClean="0"/>
              <a:t>келди</a:t>
            </a:r>
            <a:r>
              <a:rPr lang="ru-RU" dirty="0" smtClean="0"/>
              <a:t> –     </a:t>
            </a:r>
          </a:p>
          <a:p>
            <a:pPr marL="68580" indent="0" algn="ctr">
              <a:buNone/>
            </a:pPr>
            <a:r>
              <a:rPr lang="ru-RU" dirty="0" err="1" smtClean="0"/>
              <a:t>Сагыш</a:t>
            </a:r>
            <a:r>
              <a:rPr lang="ru-RU" dirty="0" smtClean="0"/>
              <a:t> </a:t>
            </a:r>
            <a:r>
              <a:rPr lang="ru-RU" dirty="0" err="1" smtClean="0"/>
              <a:t>хөглүг</a:t>
            </a:r>
            <a:r>
              <a:rPr lang="ru-RU" dirty="0" smtClean="0"/>
              <a:t>:</a:t>
            </a:r>
          </a:p>
          <a:p>
            <a:pPr marL="68580" indent="0" algn="ctr">
              <a:buNone/>
            </a:pPr>
            <a:r>
              <a:rPr lang="ru-RU" dirty="0" err="1" smtClean="0"/>
              <a:t>Чайлаг</a:t>
            </a:r>
            <a:r>
              <a:rPr lang="ru-RU" dirty="0" smtClean="0"/>
              <a:t> </a:t>
            </a:r>
            <a:r>
              <a:rPr lang="ru-RU" dirty="0" err="1" smtClean="0"/>
              <a:t>чедер</a:t>
            </a:r>
            <a:r>
              <a:rPr lang="ru-RU" dirty="0" smtClean="0"/>
              <a:t>, </a:t>
            </a:r>
            <a:endParaRPr lang="ru-RU" dirty="0"/>
          </a:p>
          <a:p>
            <a:pPr marL="68580" indent="0" algn="ctr">
              <a:buNone/>
            </a:pPr>
            <a:r>
              <a:rPr lang="ru-RU" dirty="0" err="1" smtClean="0"/>
              <a:t>Чаваа</a:t>
            </a:r>
            <a:r>
              <a:rPr lang="ru-RU" dirty="0" smtClean="0"/>
              <a:t> </a:t>
            </a:r>
            <a:r>
              <a:rPr lang="ru-RU" dirty="0" err="1" smtClean="0"/>
              <a:t>мунар</a:t>
            </a:r>
            <a:r>
              <a:rPr lang="ru-RU" dirty="0" smtClean="0"/>
              <a:t>.</a:t>
            </a:r>
          </a:p>
          <a:p>
            <a:pPr marL="68580" indent="0" algn="ctr">
              <a:buNone/>
            </a:pPr>
            <a:r>
              <a:rPr lang="ru-RU" dirty="0" err="1" smtClean="0"/>
              <a:t>Сайзанактаар</a:t>
            </a:r>
            <a:r>
              <a:rPr lang="ru-RU" dirty="0" smtClean="0"/>
              <a:t>,</a:t>
            </a:r>
          </a:p>
          <a:p>
            <a:pPr marL="68580" indent="0" algn="ctr">
              <a:buNone/>
            </a:pPr>
            <a:r>
              <a:rPr lang="ru-RU" dirty="0" err="1" smtClean="0"/>
              <a:t>Саат</a:t>
            </a:r>
            <a:r>
              <a:rPr lang="ru-RU" dirty="0" smtClean="0"/>
              <a:t> </a:t>
            </a:r>
            <a:r>
              <a:rPr lang="ru-RU" dirty="0" err="1" smtClean="0"/>
              <a:t>хоорар</a:t>
            </a:r>
            <a:r>
              <a:rPr lang="ru-RU" dirty="0" smtClean="0"/>
              <a:t>.</a:t>
            </a:r>
          </a:p>
          <a:p>
            <a:pPr marL="68580" indent="0" algn="ctr">
              <a:buNone/>
            </a:pPr>
            <a:r>
              <a:rPr lang="ru-RU" dirty="0" err="1" smtClean="0"/>
              <a:t>Чээргеннээр</a:t>
            </a:r>
            <a:r>
              <a:rPr lang="ru-RU" dirty="0" smtClean="0"/>
              <a:t>,</a:t>
            </a:r>
          </a:p>
          <a:p>
            <a:pPr marL="68580" indent="0" algn="ctr">
              <a:buNone/>
            </a:pPr>
            <a:r>
              <a:rPr lang="ru-RU" dirty="0" err="1" smtClean="0"/>
              <a:t>Честек</a:t>
            </a:r>
            <a:r>
              <a:rPr lang="ru-RU" dirty="0" smtClean="0"/>
              <a:t>-кат </a:t>
            </a:r>
            <a:r>
              <a:rPr lang="ru-RU" dirty="0" err="1" smtClean="0"/>
              <a:t>чыыр</a:t>
            </a:r>
            <a:r>
              <a:rPr lang="ru-RU" dirty="0" smtClean="0"/>
              <a:t>.</a:t>
            </a:r>
          </a:p>
          <a:p>
            <a:pPr marL="68580" indent="0" algn="ctr">
              <a:buNone/>
            </a:pPr>
            <a:r>
              <a:rPr lang="ru-RU" dirty="0" err="1" smtClean="0"/>
              <a:t>Ээремге</a:t>
            </a:r>
            <a:r>
              <a:rPr lang="ru-RU" dirty="0" smtClean="0"/>
              <a:t>,</a:t>
            </a:r>
          </a:p>
          <a:p>
            <a:pPr marL="68580" indent="0" algn="ctr">
              <a:buNone/>
            </a:pPr>
            <a:r>
              <a:rPr lang="ru-RU" dirty="0" err="1" smtClean="0"/>
              <a:t>Эштип</a:t>
            </a:r>
            <a:r>
              <a:rPr lang="ru-RU" dirty="0" smtClean="0"/>
              <a:t> </a:t>
            </a:r>
            <a:r>
              <a:rPr lang="ru-RU" dirty="0" err="1" smtClean="0"/>
              <a:t>хүнзээр</a:t>
            </a:r>
            <a:r>
              <a:rPr lang="ru-RU" dirty="0" smtClean="0"/>
              <a:t>.</a:t>
            </a:r>
          </a:p>
          <a:p>
            <a:pPr marL="68580" indent="0" algn="ctr">
              <a:buNone/>
            </a:pPr>
            <a:r>
              <a:rPr lang="ru-RU" dirty="0" smtClean="0"/>
              <a:t>Чай-</a:t>
            </a:r>
            <a:r>
              <a:rPr lang="ru-RU" dirty="0" err="1" smtClean="0"/>
              <a:t>даа</a:t>
            </a:r>
            <a:r>
              <a:rPr lang="ru-RU" dirty="0" smtClean="0"/>
              <a:t> </a:t>
            </a:r>
            <a:r>
              <a:rPr lang="ru-RU" dirty="0" err="1" smtClean="0"/>
              <a:t>келди</a:t>
            </a:r>
            <a:r>
              <a:rPr lang="ru-RU" dirty="0" smtClean="0"/>
              <a:t> – </a:t>
            </a:r>
          </a:p>
          <a:p>
            <a:pPr marL="68580" indent="0" algn="ctr">
              <a:buNone/>
            </a:pPr>
            <a:r>
              <a:rPr lang="ru-RU" dirty="0" err="1" smtClean="0"/>
              <a:t>Сагыш</a:t>
            </a:r>
            <a:r>
              <a:rPr lang="ru-RU" dirty="0" smtClean="0"/>
              <a:t> </a:t>
            </a:r>
            <a:r>
              <a:rPr lang="ru-RU" dirty="0" err="1" smtClean="0"/>
              <a:t>хөглүг</a:t>
            </a:r>
            <a:r>
              <a:rPr lang="ru-RU" dirty="0" smtClean="0"/>
              <a:t>.</a:t>
            </a:r>
          </a:p>
          <a:p>
            <a:pPr marL="68580" indent="0" algn="ctr">
              <a:buNone/>
            </a:pPr>
            <a:r>
              <a:rPr lang="ru-RU" dirty="0" err="1" smtClean="0"/>
              <a:t>Амдыызында</a:t>
            </a:r>
            <a:endParaRPr lang="ru-RU" dirty="0" smtClean="0"/>
          </a:p>
          <a:p>
            <a:pPr marL="68580" indent="0" algn="ctr">
              <a:buNone/>
            </a:pPr>
            <a:r>
              <a:rPr lang="ru-RU" dirty="0" smtClean="0"/>
              <a:t>«</a:t>
            </a:r>
            <a:r>
              <a:rPr lang="ru-RU" dirty="0" err="1" smtClean="0"/>
              <a:t>Байырлыг</a:t>
            </a:r>
            <a:r>
              <a:rPr lang="ru-RU" dirty="0" smtClean="0"/>
              <a:t>!»</a:t>
            </a:r>
          </a:p>
          <a:p>
            <a:pPr marL="68580" indent="0" algn="ctr">
              <a:buNone/>
            </a:pPr>
            <a:r>
              <a:rPr lang="ru-RU" dirty="0" err="1" smtClean="0"/>
              <a:t>Күске</a:t>
            </a:r>
            <a:r>
              <a:rPr lang="ru-RU" dirty="0" smtClean="0"/>
              <a:t> </a:t>
            </a:r>
            <a:r>
              <a:rPr lang="ru-RU" dirty="0" err="1" smtClean="0"/>
              <a:t>чедир</a:t>
            </a:r>
            <a:r>
              <a:rPr lang="ru-RU" dirty="0" smtClean="0"/>
              <a:t> </a:t>
            </a:r>
          </a:p>
          <a:p>
            <a:pPr marL="68580" indent="0" algn="ctr">
              <a:buNone/>
            </a:pPr>
            <a:r>
              <a:rPr lang="ru-RU" dirty="0" smtClean="0"/>
              <a:t>«</a:t>
            </a:r>
            <a:r>
              <a:rPr lang="ru-RU" dirty="0" err="1" smtClean="0"/>
              <a:t>Байырлыг</a:t>
            </a:r>
            <a:r>
              <a:rPr lang="ru-RU" dirty="0" smtClean="0"/>
              <a:t>!».</a:t>
            </a:r>
          </a:p>
        </p:txBody>
      </p:sp>
    </p:spTree>
    <p:extLst>
      <p:ext uri="{BB962C8B-B14F-4D97-AF65-F5344CB8AC3E}">
        <p14:creationId xmlns:p14="http://schemas.microsoft.com/office/powerpoint/2010/main" val="182762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/>
              <a:t>Шүлүкке хамаарышкан айтырыгларны салыңар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Кандыг уе келди дээн-дир?</a:t>
            </a:r>
          </a:p>
          <a:p>
            <a:r>
              <a:rPr lang="kk-KZ" dirty="0" smtClean="0"/>
              <a:t>Сагыжы кандыг-дыр?</a:t>
            </a:r>
          </a:p>
          <a:p>
            <a:r>
              <a:rPr lang="ru-RU" dirty="0" err="1" smtClean="0"/>
              <a:t>Кайнаар</a:t>
            </a:r>
            <a:r>
              <a:rPr lang="ru-RU" dirty="0" smtClean="0"/>
              <a:t> </a:t>
            </a:r>
            <a:r>
              <a:rPr lang="ru-RU" dirty="0" err="1" smtClean="0"/>
              <a:t>чоруур</a:t>
            </a:r>
            <a:r>
              <a:rPr lang="ru-RU" dirty="0" smtClean="0"/>
              <a:t> </a:t>
            </a:r>
            <a:r>
              <a:rPr lang="ru-RU" dirty="0" err="1" smtClean="0"/>
              <a:t>дээн</a:t>
            </a:r>
            <a:r>
              <a:rPr lang="ru-RU" dirty="0" err="1"/>
              <a:t>-</a:t>
            </a:r>
            <a:r>
              <a:rPr lang="ru-RU" dirty="0" err="1" smtClean="0"/>
              <a:t>дир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Чайлагга</a:t>
            </a:r>
            <a:r>
              <a:rPr lang="ru-RU" dirty="0" smtClean="0"/>
              <a:t> </a:t>
            </a:r>
            <a:r>
              <a:rPr lang="ru-RU" dirty="0" err="1" smtClean="0"/>
              <a:t>чуну</a:t>
            </a:r>
            <a:r>
              <a:rPr lang="ru-RU" dirty="0" smtClean="0"/>
              <a:t> </a:t>
            </a:r>
            <a:r>
              <a:rPr lang="ru-RU" dirty="0" err="1" smtClean="0"/>
              <a:t>канчаар</a:t>
            </a:r>
            <a:r>
              <a:rPr lang="ru-RU" dirty="0" smtClean="0"/>
              <a:t> </a:t>
            </a:r>
            <a:r>
              <a:rPr lang="ru-RU" dirty="0" err="1" smtClean="0"/>
              <a:t>дээн-дир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Оон</a:t>
            </a:r>
            <a:r>
              <a:rPr lang="ru-RU" dirty="0" smtClean="0"/>
              <a:t> </a:t>
            </a:r>
            <a:r>
              <a:rPr lang="ru-RU" dirty="0" err="1" smtClean="0"/>
              <a:t>ынай</a:t>
            </a:r>
            <a:r>
              <a:rPr lang="ru-RU" dirty="0" smtClean="0"/>
              <a:t> </a:t>
            </a:r>
            <a:r>
              <a:rPr lang="ru-RU" dirty="0" err="1" smtClean="0"/>
              <a:t>чуну</a:t>
            </a:r>
            <a:r>
              <a:rPr lang="ru-RU" dirty="0" smtClean="0"/>
              <a:t> </a:t>
            </a:r>
            <a:r>
              <a:rPr lang="ru-RU" dirty="0" err="1" smtClean="0"/>
              <a:t>канчаар</a:t>
            </a:r>
            <a:r>
              <a:rPr lang="ru-RU" dirty="0" smtClean="0"/>
              <a:t>-дыр?</a:t>
            </a:r>
          </a:p>
          <a:p>
            <a:r>
              <a:rPr lang="ru-RU" dirty="0" err="1" smtClean="0"/>
              <a:t>Эштери</a:t>
            </a:r>
            <a:r>
              <a:rPr lang="ru-RU" dirty="0" smtClean="0"/>
              <a:t>-биле </a:t>
            </a:r>
            <a:r>
              <a:rPr lang="ru-RU" dirty="0" err="1" smtClean="0"/>
              <a:t>чүнү</a:t>
            </a:r>
            <a:r>
              <a:rPr lang="ru-RU" dirty="0" smtClean="0"/>
              <a:t> </a:t>
            </a:r>
            <a:r>
              <a:rPr lang="ru-RU" dirty="0" err="1" smtClean="0"/>
              <a:t>канчаар</a:t>
            </a:r>
            <a:r>
              <a:rPr lang="ru-RU" dirty="0" smtClean="0"/>
              <a:t> </a:t>
            </a:r>
            <a:r>
              <a:rPr lang="ru-RU" dirty="0" err="1" smtClean="0"/>
              <a:t>дээн-дир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Шүлүктү</a:t>
            </a:r>
            <a:r>
              <a:rPr lang="ru-RU" dirty="0" smtClean="0"/>
              <a:t> </a:t>
            </a:r>
            <a:r>
              <a:rPr lang="ru-RU" dirty="0" err="1" smtClean="0"/>
              <a:t>шээжи</a:t>
            </a:r>
            <a:r>
              <a:rPr lang="ru-RU" dirty="0" smtClean="0"/>
              <a:t>-биле </a:t>
            </a:r>
            <a:r>
              <a:rPr lang="ru-RU" dirty="0" err="1" smtClean="0"/>
              <a:t>өөренип</a:t>
            </a:r>
            <a:r>
              <a:rPr lang="ru-RU" dirty="0" smtClean="0"/>
              <a:t> </a:t>
            </a:r>
            <a:r>
              <a:rPr lang="ru-RU" dirty="0" err="1" smtClean="0"/>
              <a:t>алыңар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443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3625472"/>
          </a:xfrm>
        </p:spPr>
        <p:txBody>
          <a:bodyPr>
            <a:normAutofit/>
          </a:bodyPr>
          <a:lstStyle/>
          <a:p>
            <a:pPr algn="ctr"/>
            <a:r>
              <a:rPr lang="ru-RU" dirty="0" err="1"/>
              <a:t>Улуу</a:t>
            </a:r>
            <a:r>
              <a:rPr lang="ru-RU" dirty="0"/>
              <a:t>-биле </a:t>
            </a:r>
            <a:r>
              <a:rPr lang="ru-RU" dirty="0" err="1"/>
              <a:t>четтирдим</a:t>
            </a:r>
            <a:r>
              <a:rPr lang="ru-RU" dirty="0"/>
              <a:t>!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756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92</TotalTime>
  <Words>203</Words>
  <Application>Microsoft Office PowerPoint</Application>
  <PresentationFormat>Экран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Остин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vt:lpstr>
      <vt:lpstr>Хүндүлүг ада-иелер! Урууңар биле өөренип олургаш чурукка тырттырып алырын дилээр-дир бис, база бөлүүңерниң вайбер бөлүүнче азы болза кижизидикчи башкынарнын хуу арынынче чортуп бээриңерни дилеп тур бис. </vt:lpstr>
      <vt:lpstr>Чурукту көргеш, кандыг үе дүшкенин чугаалап бериңер</vt:lpstr>
      <vt:lpstr>Урууңардан кандыг үе дүшкенин айтырып көрүңер:</vt:lpstr>
      <vt:lpstr>Чайгыы айларны адаңар</vt:lpstr>
      <vt:lpstr>Чайын кандыг хеп кедер бис, чугаалаңар?</vt:lpstr>
      <vt:lpstr>Урууңарга Лидия Ооржактың  «Чай» деп шүлүүн чугаалап бериңер</vt:lpstr>
      <vt:lpstr>Шүлүкке хамаарышкан айтырыгларны салыңар</vt:lpstr>
      <vt:lpstr>Улуу-биле четтирдим!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dc:title>
  <dc:creator>user</dc:creator>
  <cp:lastModifiedBy>Пользователь Windows</cp:lastModifiedBy>
  <cp:revision>14</cp:revision>
  <dcterms:created xsi:type="dcterms:W3CDTF">2023-12-13T13:56:18Z</dcterms:created>
  <dcterms:modified xsi:type="dcterms:W3CDTF">2024-02-28T12:44:28Z</dcterms:modified>
</cp:coreProperties>
</file>