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71" r:id="rId8"/>
    <p:sldId id="269" r:id="rId9"/>
    <p:sldId id="272" r:id="rId10"/>
    <p:sldId id="273" r:id="rId11"/>
    <p:sldId id="263" r:id="rId12"/>
    <p:sldId id="264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Тыва </a:t>
            </a:r>
            <a:r>
              <a:rPr lang="ru-RU" sz="1400" dirty="0" err="1">
                <a:solidFill>
                  <a:srgbClr val="FF0000"/>
                </a:solidFill>
              </a:rPr>
              <a:t>Республиканың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err="1">
                <a:solidFill>
                  <a:srgbClr val="FF0000"/>
                </a:solidFill>
              </a:rPr>
              <a:t>Каа-Хем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кожууннуң</a:t>
            </a:r>
            <a:r>
              <a:rPr lang="ru-RU" sz="1400" dirty="0">
                <a:solidFill>
                  <a:srgbClr val="FF0000"/>
                </a:solidFill>
              </a:rPr>
              <a:t> Сарыг-Сеп </a:t>
            </a:r>
            <a:r>
              <a:rPr lang="ru-RU" sz="1400" dirty="0" err="1">
                <a:solidFill>
                  <a:srgbClr val="FF0000"/>
                </a:solidFill>
              </a:rPr>
              <a:t>суурунуң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муниципалдыг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бюджеттен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хандырылгалыг</a:t>
            </a:r>
            <a:r>
              <a:rPr lang="ru-RU" sz="1400" dirty="0">
                <a:solidFill>
                  <a:srgbClr val="FF0000"/>
                </a:solidFill>
              </a:rPr>
              <a:t> школа </a:t>
            </a:r>
            <a:r>
              <a:rPr lang="ru-RU" sz="1400" dirty="0" err="1">
                <a:solidFill>
                  <a:srgbClr val="FF0000"/>
                </a:solidFill>
              </a:rPr>
              <a:t>назыны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четпээн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чаштарга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каттыштырган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хевириниң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5 </a:t>
            </a:r>
            <a:r>
              <a:rPr lang="ru-RU" sz="1400" dirty="0" err="1">
                <a:solidFill>
                  <a:srgbClr val="FF0000"/>
                </a:solidFill>
              </a:rPr>
              <a:t>дугаар</a:t>
            </a:r>
            <a:r>
              <a:rPr lang="ru-RU" sz="1400" dirty="0">
                <a:solidFill>
                  <a:srgbClr val="FF0000"/>
                </a:solidFill>
              </a:rPr>
              <a:t> «</a:t>
            </a:r>
            <a:r>
              <a:rPr lang="ru-RU" sz="1400" dirty="0" err="1">
                <a:solidFill>
                  <a:srgbClr val="FF0000"/>
                </a:solidFill>
              </a:rPr>
              <a:t>Дамырак</a:t>
            </a:r>
            <a:r>
              <a:rPr lang="ru-RU" sz="1400" dirty="0">
                <a:solidFill>
                  <a:srgbClr val="FF0000"/>
                </a:solidFill>
              </a:rPr>
              <a:t>» </a:t>
            </a:r>
            <a:r>
              <a:rPr lang="ru-RU" sz="1400" dirty="0" err="1">
                <a:solidFill>
                  <a:srgbClr val="FF0000"/>
                </a:solidFill>
              </a:rPr>
              <a:t>аттыг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уруглар</a:t>
            </a:r>
            <a:r>
              <a:rPr lang="ru-RU" sz="1400" dirty="0">
                <a:solidFill>
                  <a:srgbClr val="FF0000"/>
                </a:solidFill>
              </a:rPr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400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3600" dirty="0" err="1">
                <a:solidFill>
                  <a:srgbClr val="FFC000"/>
                </a:solidFill>
                <a:latin typeface="Lucida Sans Unicode"/>
              </a:rPr>
              <a:t>Ырактан</a:t>
            </a:r>
            <a:r>
              <a:rPr lang="ru-RU" sz="3600" dirty="0">
                <a:solidFill>
                  <a:srgbClr val="FFC000"/>
                </a:solidFill>
                <a:latin typeface="Lucida Sans Unicode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Lucida Sans Unicode"/>
              </a:rPr>
              <a:t>өөренир</a:t>
            </a:r>
            <a:r>
              <a:rPr lang="ru-RU" sz="3600" dirty="0">
                <a:solidFill>
                  <a:srgbClr val="FFC000"/>
                </a:solidFill>
                <a:latin typeface="Lucida Sans Unicode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Lucida Sans Unicode"/>
              </a:rPr>
              <a:t>арга</a:t>
            </a:r>
            <a:r>
              <a:rPr lang="ru-RU" sz="3600" dirty="0">
                <a:solidFill>
                  <a:srgbClr val="FFC000"/>
                </a:solidFill>
                <a:latin typeface="Lucida Sans Unicode"/>
              </a:rPr>
              <a:t>-биле </a:t>
            </a:r>
            <a:r>
              <a:rPr lang="ru-RU" sz="3600" dirty="0" err="1">
                <a:solidFill>
                  <a:srgbClr val="FFC000"/>
                </a:solidFill>
                <a:latin typeface="Lucida Sans Unicode"/>
              </a:rPr>
              <a:t>өөредилгениң</a:t>
            </a:r>
            <a:r>
              <a:rPr lang="ru-RU" sz="3600" dirty="0">
                <a:solidFill>
                  <a:srgbClr val="FFC000"/>
                </a:solidFill>
                <a:latin typeface="Lucida Sans Unicode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Lucida Sans Unicode"/>
              </a:rPr>
              <a:t>темазы</a:t>
            </a:r>
            <a:r>
              <a:rPr lang="ru-RU" sz="3600" dirty="0">
                <a:solidFill>
                  <a:srgbClr val="FFC000"/>
                </a:solidFill>
                <a:latin typeface="Lucida Sans Unicode"/>
              </a:rPr>
              <a:t> </a:t>
            </a:r>
            <a:endParaRPr lang="ru-RU" sz="3600" dirty="0" smtClean="0">
              <a:solidFill>
                <a:srgbClr val="FFC000"/>
              </a:solidFill>
              <a:latin typeface="Lucida Sans Unicode"/>
            </a:endParaRPr>
          </a:p>
          <a:p>
            <a:pPr marL="6400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3600" dirty="0" smtClean="0">
                <a:solidFill>
                  <a:srgbClr val="002060"/>
                </a:solidFill>
                <a:latin typeface="Lucida Sans Unicode"/>
              </a:rPr>
              <a:t>«</a:t>
            </a:r>
            <a:r>
              <a:rPr lang="ru-RU" sz="3600" dirty="0" err="1" smtClean="0">
                <a:solidFill>
                  <a:srgbClr val="002060"/>
                </a:solidFill>
                <a:latin typeface="Lucida Sans Unicode"/>
              </a:rPr>
              <a:t>Эжим-оорум</a:t>
            </a:r>
            <a:r>
              <a:rPr lang="ru-RU" sz="3600" dirty="0" smtClean="0">
                <a:solidFill>
                  <a:srgbClr val="002060"/>
                </a:solidFill>
                <a:latin typeface="Lucida Sans Unicode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Lucida Sans Unicode"/>
              </a:rPr>
              <a:t>байырлыг</a:t>
            </a:r>
            <a:r>
              <a:rPr lang="ru-RU" sz="3600" dirty="0" smtClean="0">
                <a:solidFill>
                  <a:srgbClr val="002060"/>
                </a:solidFill>
                <a:latin typeface="Lucida Sans Unicode"/>
              </a:rPr>
              <a:t>!»</a:t>
            </a:r>
            <a:endParaRPr lang="ru-RU" sz="3600" dirty="0">
              <a:solidFill>
                <a:srgbClr val="002060"/>
              </a:solidFill>
              <a:latin typeface="Lucida Sans Unicode"/>
            </a:endParaRPr>
          </a:p>
          <a:p>
            <a:pPr marL="6400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endParaRPr lang="ru-RU" sz="2700" dirty="0">
              <a:solidFill>
                <a:srgbClr val="002060"/>
              </a:solidFill>
              <a:latin typeface="Lucida Sans Unicode"/>
            </a:endParaRPr>
          </a:p>
          <a:p>
            <a:pPr marL="6400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700" dirty="0" err="1" smtClean="0">
                <a:solidFill>
                  <a:srgbClr val="0070C0"/>
                </a:solidFill>
                <a:latin typeface="Lucida Sans Unicode"/>
              </a:rPr>
              <a:t>Школага</a:t>
            </a:r>
            <a:r>
              <a:rPr lang="ru-RU" sz="2700" dirty="0" smtClean="0">
                <a:solidFill>
                  <a:srgbClr val="0070C0"/>
                </a:solidFill>
                <a:latin typeface="Lucida Sans Unicode"/>
              </a:rPr>
              <a:t> </a:t>
            </a:r>
            <a:r>
              <a:rPr lang="ru-RU" sz="2700" dirty="0" err="1" smtClean="0">
                <a:solidFill>
                  <a:srgbClr val="0070C0"/>
                </a:solidFill>
                <a:latin typeface="Lucida Sans Unicode"/>
              </a:rPr>
              <a:t>белеткел</a:t>
            </a:r>
            <a:r>
              <a:rPr lang="ru-RU" sz="2700" dirty="0" smtClean="0">
                <a:solidFill>
                  <a:srgbClr val="0070C0"/>
                </a:solidFill>
                <a:latin typeface="Lucida Sans Unicode"/>
              </a:rPr>
              <a:t> </a:t>
            </a:r>
            <a:r>
              <a:rPr lang="ru-RU" sz="2700" dirty="0" err="1" smtClean="0">
                <a:solidFill>
                  <a:srgbClr val="0070C0"/>
                </a:solidFill>
                <a:latin typeface="Lucida Sans Unicode"/>
              </a:rPr>
              <a:t>бөлүү</a:t>
            </a:r>
            <a:endParaRPr lang="ru-RU" sz="2700" dirty="0">
              <a:solidFill>
                <a:srgbClr val="0070C0"/>
              </a:solidFill>
              <a:latin typeface="Lucida Sans Unicode"/>
            </a:endParaRPr>
          </a:p>
          <a:p>
            <a:pPr marL="6400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kk-KZ" sz="2700" dirty="0" smtClean="0">
                <a:solidFill>
                  <a:srgbClr val="0070C0"/>
                </a:solidFill>
                <a:latin typeface="Lucida Sans Unicode"/>
              </a:rPr>
              <a:t>Май 27-ден май 31-ге чедир</a:t>
            </a:r>
            <a:endParaRPr lang="kk-KZ" sz="2700" dirty="0">
              <a:solidFill>
                <a:srgbClr val="0070C0"/>
              </a:solidFill>
              <a:latin typeface="Lucida Sans Unicode"/>
            </a:endParaRPr>
          </a:p>
          <a:p>
            <a:pPr marL="6400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kk-KZ" sz="2700" smtClean="0">
                <a:solidFill>
                  <a:prstClr val="black"/>
                </a:solidFill>
                <a:latin typeface="Lucida Sans Unicode"/>
              </a:rPr>
              <a:t>Кичээл 30 минут</a:t>
            </a:r>
            <a:endParaRPr lang="kk-KZ" sz="2700" dirty="0">
              <a:solidFill>
                <a:prstClr val="black"/>
              </a:solidFill>
              <a:latin typeface="Lucida Sans Unicode"/>
            </a:endParaRPr>
          </a:p>
          <a:p>
            <a:pPr marL="6400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endParaRPr lang="ru-RU" sz="2700" dirty="0">
              <a:solidFill>
                <a:prstClr val="black"/>
              </a:solidFill>
              <a:latin typeface="Lucida Sans Unicode"/>
            </a:endParaRPr>
          </a:p>
          <a:p>
            <a:pPr marL="64008" lvl="0" indent="0" algn="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700" dirty="0" err="1">
                <a:solidFill>
                  <a:prstClr val="black"/>
                </a:solidFill>
                <a:latin typeface="Lucida Sans Unicode"/>
              </a:rPr>
              <a:t>Кижизидикчи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ru-RU" sz="2700" dirty="0" err="1">
                <a:solidFill>
                  <a:prstClr val="black"/>
                </a:solidFill>
                <a:latin typeface="Lucida Sans Unicode"/>
              </a:rPr>
              <a:t>башкы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: </a:t>
            </a:r>
            <a:r>
              <a:rPr lang="ru-RU" sz="2700" dirty="0" err="1">
                <a:solidFill>
                  <a:prstClr val="black"/>
                </a:solidFill>
                <a:latin typeface="Lucida Sans Unicode"/>
              </a:rPr>
              <a:t>Дапыян</a:t>
            </a: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 З.В.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prstClr val="black"/>
              </a:solidFill>
              <a:latin typeface="Lucida Sans Unicode"/>
            </a:endParaRPr>
          </a:p>
          <a:p>
            <a:pPr marL="6400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700" dirty="0">
                <a:solidFill>
                  <a:srgbClr val="0070C0"/>
                </a:solidFill>
                <a:latin typeface="Lucida Sans Unicode"/>
              </a:rPr>
              <a:t>Сарыг-Сеп, 2024чыл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3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Урууңардан</a:t>
            </a:r>
            <a:r>
              <a:rPr lang="ru-RU" dirty="0" smtClean="0"/>
              <a:t> </a:t>
            </a:r>
            <a:r>
              <a:rPr lang="ru-RU" dirty="0" err="1"/>
              <a:t>кандыг</a:t>
            </a:r>
            <a:r>
              <a:rPr lang="ru-RU" dirty="0"/>
              <a:t> </a:t>
            </a:r>
            <a:r>
              <a:rPr lang="ru-RU" dirty="0" err="1"/>
              <a:t>үе</a:t>
            </a:r>
            <a:r>
              <a:rPr lang="ru-RU" dirty="0"/>
              <a:t> </a:t>
            </a:r>
            <a:r>
              <a:rPr lang="ru-RU" dirty="0" err="1"/>
              <a:t>дүшкенин</a:t>
            </a:r>
            <a:r>
              <a:rPr lang="ru-RU" dirty="0"/>
              <a:t> </a:t>
            </a:r>
            <a:r>
              <a:rPr lang="ru-RU" dirty="0" err="1" smtClean="0"/>
              <a:t>айтырып</a:t>
            </a:r>
            <a:r>
              <a:rPr lang="ru-RU" dirty="0" smtClean="0"/>
              <a:t> </a:t>
            </a:r>
            <a:r>
              <a:rPr lang="ru-RU" dirty="0" err="1" smtClean="0"/>
              <a:t>көрүңер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Чурукта</a:t>
            </a:r>
            <a:r>
              <a:rPr lang="ru-RU" dirty="0" smtClean="0"/>
              <a:t> </a:t>
            </a:r>
            <a:r>
              <a:rPr lang="ru-RU" dirty="0" err="1" smtClean="0"/>
              <a:t>уруглар</a:t>
            </a:r>
            <a:r>
              <a:rPr lang="ru-RU" dirty="0" smtClean="0"/>
              <a:t> </a:t>
            </a:r>
            <a:r>
              <a:rPr lang="ru-RU" dirty="0" err="1" smtClean="0"/>
              <a:t>чүнү</a:t>
            </a:r>
            <a:r>
              <a:rPr lang="ru-RU" dirty="0" smtClean="0"/>
              <a:t> </a:t>
            </a:r>
            <a:r>
              <a:rPr lang="ru-RU" dirty="0" err="1" smtClean="0"/>
              <a:t>канчап</a:t>
            </a:r>
            <a:r>
              <a:rPr lang="ru-RU" dirty="0" smtClean="0"/>
              <a:t> </a:t>
            </a:r>
            <a:r>
              <a:rPr lang="ru-RU" dirty="0" err="1" smtClean="0"/>
              <a:t>турарлар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/>
              <a:t>ү</a:t>
            </a:r>
            <a:r>
              <a:rPr lang="ru-RU" dirty="0" err="1" smtClean="0"/>
              <a:t>ени</a:t>
            </a:r>
            <a:r>
              <a:rPr lang="ru-RU" dirty="0" smtClean="0"/>
              <a:t> </a:t>
            </a:r>
            <a:r>
              <a:rPr lang="ru-RU" dirty="0" err="1" smtClean="0"/>
              <a:t>көргүскен-дир</a:t>
            </a:r>
            <a:r>
              <a:rPr lang="ru-RU" dirty="0" smtClean="0"/>
              <a:t>?</a:t>
            </a:r>
          </a:p>
          <a:p>
            <a:r>
              <a:rPr lang="ru-RU" dirty="0" smtClean="0"/>
              <a:t>Чай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канчап</a:t>
            </a:r>
            <a:r>
              <a:rPr lang="ru-RU" dirty="0" smtClean="0"/>
              <a:t> </a:t>
            </a:r>
            <a:r>
              <a:rPr lang="ru-RU" dirty="0" err="1" smtClean="0"/>
              <a:t>билип</a:t>
            </a:r>
            <a:r>
              <a:rPr lang="ru-RU" dirty="0" smtClean="0"/>
              <a:t> </a:t>
            </a:r>
            <a:r>
              <a:rPr lang="ru-RU" dirty="0" err="1" smtClean="0"/>
              <a:t>кагдыңар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Чайын</a:t>
            </a:r>
            <a:r>
              <a:rPr lang="ru-RU" dirty="0" smtClean="0"/>
              <a:t> </a:t>
            </a:r>
            <a:r>
              <a:rPr lang="ru-RU" dirty="0" err="1" smtClean="0"/>
              <a:t>хүннүң</a:t>
            </a:r>
            <a:r>
              <a:rPr lang="ru-RU" dirty="0" smtClean="0"/>
              <a:t> </a:t>
            </a:r>
            <a:r>
              <a:rPr lang="ru-RU" dirty="0" err="1" smtClean="0"/>
              <a:t>караа</a:t>
            </a:r>
            <a:r>
              <a:rPr lang="ru-RU" dirty="0" smtClean="0"/>
              <a:t> </a:t>
            </a:r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боор</a:t>
            </a:r>
            <a:r>
              <a:rPr lang="ru-RU" dirty="0" smtClean="0"/>
              <a:t> </a:t>
            </a:r>
            <a:r>
              <a:rPr lang="ru-RU" dirty="0" err="1" smtClean="0"/>
              <a:t>ийик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Чайгыы</a:t>
            </a:r>
            <a:r>
              <a:rPr lang="ru-RU" dirty="0" smtClean="0"/>
              <a:t> </a:t>
            </a:r>
            <a:r>
              <a:rPr lang="ru-RU" dirty="0" err="1"/>
              <a:t>ү</a:t>
            </a:r>
            <a:r>
              <a:rPr lang="ru-RU" dirty="0" err="1" smtClean="0"/>
              <a:t>еге</a:t>
            </a:r>
            <a:r>
              <a:rPr lang="ru-RU" dirty="0" smtClean="0"/>
              <a:t> </a:t>
            </a:r>
            <a:r>
              <a:rPr lang="ru-RU" dirty="0" err="1" smtClean="0"/>
              <a:t>ынак</a:t>
            </a:r>
            <a:r>
              <a:rPr lang="ru-RU" dirty="0" smtClean="0"/>
              <a:t> сен </a:t>
            </a:r>
            <a:r>
              <a:rPr lang="ru-RU" dirty="0" err="1" smtClean="0"/>
              <a:t>бе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42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/>
              <a:t>Урууңарга</a:t>
            </a:r>
            <a:r>
              <a:rPr lang="ru-RU" sz="2800" dirty="0" smtClean="0"/>
              <a:t> В. </a:t>
            </a:r>
            <a:r>
              <a:rPr lang="ru-RU" sz="2800" dirty="0" err="1" smtClean="0"/>
              <a:t>Берестовту</a:t>
            </a:r>
            <a:r>
              <a:rPr lang="kk-KZ" sz="2800" dirty="0" smtClean="0"/>
              <a:t>ң </a:t>
            </a:r>
            <a:r>
              <a:rPr lang="ru-RU" sz="2800" dirty="0"/>
              <a:t>«</a:t>
            </a:r>
            <a:r>
              <a:rPr lang="ru-RU" sz="2800" dirty="0" err="1" smtClean="0"/>
              <a:t>Хөглүг</a:t>
            </a:r>
            <a:r>
              <a:rPr lang="ru-RU" sz="2800" dirty="0" smtClean="0"/>
              <a:t> чай» </a:t>
            </a:r>
            <a:r>
              <a:rPr lang="ru-RU" sz="2800" dirty="0" err="1" smtClean="0"/>
              <a:t>деп</a:t>
            </a:r>
            <a:r>
              <a:rPr lang="ru-RU" sz="2800" dirty="0" smtClean="0"/>
              <a:t> </a:t>
            </a:r>
            <a:r>
              <a:rPr lang="ru-RU" sz="2800" dirty="0" err="1" smtClean="0"/>
              <a:t>шүлүүнден</a:t>
            </a:r>
            <a:r>
              <a:rPr lang="ru-RU" sz="2800" dirty="0" smtClean="0"/>
              <a:t> </a:t>
            </a:r>
            <a:r>
              <a:rPr lang="kk-KZ" sz="2800" dirty="0" smtClean="0"/>
              <a:t>үзүндүнү</a:t>
            </a:r>
            <a:r>
              <a:rPr lang="ru-RU" sz="2800" dirty="0" smtClean="0"/>
              <a:t> </a:t>
            </a:r>
            <a:r>
              <a:rPr lang="ru-RU" sz="2800" dirty="0" err="1" smtClean="0"/>
              <a:t>номчуп</a:t>
            </a:r>
            <a:r>
              <a:rPr lang="ru-RU" sz="2800" dirty="0"/>
              <a:t> </a:t>
            </a:r>
            <a:r>
              <a:rPr lang="ru-RU" sz="2800" dirty="0" err="1" smtClean="0"/>
              <a:t>бериңер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kk-KZ" sz="3200" dirty="0" smtClean="0">
                <a:solidFill>
                  <a:srgbClr val="00B050"/>
                </a:solidFill>
              </a:rPr>
              <a:t>Хөглүг чай</a:t>
            </a:r>
          </a:p>
          <a:p>
            <a:pPr marL="68580" indent="0" algn="ctr">
              <a:buNone/>
            </a:pPr>
            <a:r>
              <a:rPr lang="kk-KZ" sz="3200" dirty="0" smtClean="0"/>
              <a:t>Чай-даа бисте чедип келген!</a:t>
            </a:r>
          </a:p>
          <a:p>
            <a:pPr marL="68580" indent="0" algn="ctr">
              <a:buNone/>
            </a:pPr>
            <a:r>
              <a:rPr lang="kk-KZ" sz="3200" dirty="0" smtClean="0"/>
              <a:t>Чаагай чылыын, черниң кургаан!</a:t>
            </a:r>
          </a:p>
          <a:p>
            <a:pPr marL="68580" indent="0" algn="ctr">
              <a:buNone/>
            </a:pPr>
            <a:r>
              <a:rPr lang="kk-KZ" sz="3200" dirty="0" smtClean="0"/>
              <a:t>Ол бо чүкте, орук биле</a:t>
            </a:r>
          </a:p>
          <a:p>
            <a:pPr marL="68580" indent="0" algn="ctr">
              <a:buNone/>
            </a:pPr>
            <a:r>
              <a:rPr lang="kk-KZ" sz="3200" dirty="0" smtClean="0"/>
              <a:t>Кызыл-даван бутчугаштар</a:t>
            </a:r>
          </a:p>
          <a:p>
            <a:pPr marL="68580" indent="0" algn="ctr">
              <a:buNone/>
            </a:pPr>
            <a:r>
              <a:rPr lang="kk-KZ" sz="3200" dirty="0" smtClean="0"/>
              <a:t>Кылаштажып чоруп турлар.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945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Айтырыгларга харыылаңар: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/>
              <a:t>Кандыг үе чедип келген-дир?</a:t>
            </a:r>
          </a:p>
          <a:p>
            <a:r>
              <a:rPr lang="kk-KZ" dirty="0" smtClean="0"/>
              <a:t>Чайын кандыг-дыр?</a:t>
            </a:r>
          </a:p>
          <a:p>
            <a:r>
              <a:rPr lang="kk-KZ" dirty="0" smtClean="0"/>
              <a:t>Кайда кызыл-даван бутчугаштар кылаштажып турар-дыр?</a:t>
            </a:r>
          </a:p>
          <a:p>
            <a:r>
              <a:rPr lang="kk-KZ" dirty="0" smtClean="0"/>
              <a:t>Орук-биле кандыг бутчугаштар кылаштажып турар-дыр?</a:t>
            </a:r>
          </a:p>
          <a:p>
            <a:r>
              <a:rPr lang="kk-KZ" dirty="0" smtClean="0"/>
              <a:t>Орук-биле кызыл-даван бутчугаштар чүнү канчап турарлар-дыр?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09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625472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Улуу</a:t>
            </a:r>
            <a:r>
              <a:rPr lang="ru-RU" dirty="0"/>
              <a:t>-биле </a:t>
            </a:r>
            <a:r>
              <a:rPr lang="ru-RU" dirty="0" err="1"/>
              <a:t>четтирдим</a:t>
            </a:r>
            <a:r>
              <a:rPr lang="ru-RU" dirty="0"/>
              <a:t>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56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21616"/>
          </a:xfrm>
        </p:spPr>
        <p:txBody>
          <a:bodyPr>
            <a:normAutofit fontScale="90000"/>
          </a:bodyPr>
          <a:lstStyle/>
          <a:p>
            <a:pPr marL="109728" lvl="0" algn="ctr">
              <a:spcBef>
                <a:spcPts val="400"/>
              </a:spcBef>
            </a:pPr>
            <a:r>
              <a:rPr lang="kk-KZ" sz="3600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Хүндүлүг ада иелер</a:t>
            </a: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рууңар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биле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өөренип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олургаш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чурукка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тырттырып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алырын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дилээр-дир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бис, база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бөлүүңерниң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вайбер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бөлүүнче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азы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болза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кижизидикчи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башкынарнын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хуу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арынынче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чортуп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бээриңерни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дилеп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тур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бис.</a:t>
            </a:r>
            <a:r>
              <a:rPr lang="ru-RU" sz="27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4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err="1" smtClean="0"/>
              <a:t>Урууңарга</a:t>
            </a:r>
            <a:r>
              <a:rPr lang="ru-RU" sz="2800" dirty="0" smtClean="0"/>
              <a:t> Лидия </a:t>
            </a:r>
            <a:r>
              <a:rPr lang="ru-RU" sz="2800" dirty="0" err="1" smtClean="0"/>
              <a:t>Ооржактын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err="1" smtClean="0"/>
              <a:t>Байырлыг</a:t>
            </a:r>
            <a:r>
              <a:rPr lang="ru-RU" sz="2800" dirty="0" smtClean="0"/>
              <a:t>, садик!» </a:t>
            </a:r>
            <a:r>
              <a:rPr lang="ru-RU" sz="2800" dirty="0" err="1" smtClean="0"/>
              <a:t>деп</a:t>
            </a:r>
            <a:r>
              <a:rPr lang="ru-RU" sz="2800" dirty="0" smtClean="0"/>
              <a:t> </a:t>
            </a:r>
            <a:r>
              <a:rPr lang="ru-RU" sz="2800" dirty="0" err="1" smtClean="0"/>
              <a:t>шүлүүн</a:t>
            </a:r>
            <a:r>
              <a:rPr lang="ru-RU" sz="2800" dirty="0" smtClean="0"/>
              <a:t> </a:t>
            </a:r>
            <a:r>
              <a:rPr lang="ru-RU" sz="2800" dirty="0" err="1" smtClean="0"/>
              <a:t>номчуп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бериңер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Садигивис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байырлыг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marL="6858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Төрелдерим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ажыл-ижин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6858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Төрээн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Тывам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делгемнерин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6858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Чараш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ёзу-чаңчылдарын</a:t>
            </a:r>
            <a:endParaRPr lang="ru-RU" dirty="0" smtClean="0">
              <a:solidFill>
                <a:srgbClr val="002060"/>
              </a:solidFill>
            </a:endParaRPr>
          </a:p>
          <a:p>
            <a:pPr marL="6858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Садигим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өөредип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каан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6858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Ээлдек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чаңныг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найыралдыг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6858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Эптиг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демниг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өзүңер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err="1" smtClean="0">
                <a:solidFill>
                  <a:srgbClr val="002060"/>
                </a:solidFill>
              </a:rPr>
              <a:t>деп</a:t>
            </a:r>
            <a:endParaRPr lang="ru-RU" dirty="0" smtClean="0">
              <a:solidFill>
                <a:srgbClr val="002060"/>
              </a:solidFill>
            </a:endParaRPr>
          </a:p>
          <a:p>
            <a:pPr marL="6858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Чагып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сургаан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башкывыс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68580" indent="0"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Садигивис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байырлыг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3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Шүлүкке хамаарышкан айтырыгларны салыңар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k-KZ" sz="2800" dirty="0" smtClean="0"/>
              <a:t> Шүлүкте чунүң дугайында чугаалап турар-дыр?</a:t>
            </a:r>
          </a:p>
          <a:p>
            <a:r>
              <a:rPr lang="ru-RU" sz="2800" dirty="0" err="1" smtClean="0"/>
              <a:t>Башкызы</a:t>
            </a:r>
            <a:r>
              <a:rPr lang="ru-RU" sz="2800" dirty="0" smtClean="0"/>
              <a:t> </a:t>
            </a:r>
            <a:r>
              <a:rPr lang="ru-RU" sz="2800" dirty="0" err="1" smtClean="0"/>
              <a:t>чүү</a:t>
            </a:r>
            <a:r>
              <a:rPr lang="ru-RU" sz="2800" dirty="0" smtClean="0"/>
              <a:t> </a:t>
            </a:r>
            <a:r>
              <a:rPr lang="ru-RU" sz="2800" dirty="0" err="1" smtClean="0"/>
              <a:t>деп</a:t>
            </a:r>
            <a:r>
              <a:rPr lang="ru-RU" sz="2800" dirty="0" smtClean="0"/>
              <a:t> </a:t>
            </a:r>
            <a:r>
              <a:rPr lang="ru-RU" sz="2800" dirty="0" err="1" smtClean="0"/>
              <a:t>чагып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турган</a:t>
            </a:r>
            <a:r>
              <a:rPr lang="ru-RU" sz="2800" dirty="0" smtClean="0"/>
              <a:t> дыр?</a:t>
            </a:r>
          </a:p>
          <a:p>
            <a:r>
              <a:rPr lang="ru-RU" sz="2800" dirty="0" err="1" smtClean="0"/>
              <a:t>Садикке</a:t>
            </a:r>
            <a:r>
              <a:rPr lang="ru-RU" sz="2800" dirty="0" smtClean="0"/>
              <a:t> </a:t>
            </a:r>
            <a:r>
              <a:rPr lang="ru-RU" sz="2800" dirty="0" err="1" smtClean="0"/>
              <a:t>уруглар</a:t>
            </a:r>
            <a:r>
              <a:rPr lang="ru-RU" sz="2800" dirty="0" smtClean="0"/>
              <a:t> </a:t>
            </a:r>
            <a:r>
              <a:rPr lang="ru-RU" sz="2800" dirty="0" err="1" smtClean="0"/>
              <a:t>чүнү</a:t>
            </a:r>
            <a:r>
              <a:rPr lang="ru-RU" sz="2800" dirty="0" smtClean="0"/>
              <a:t> </a:t>
            </a:r>
            <a:r>
              <a:rPr lang="ru-RU" sz="2800" dirty="0" err="1" smtClean="0"/>
              <a:t>өөренип</a:t>
            </a:r>
            <a:r>
              <a:rPr lang="ru-RU" sz="2800" dirty="0" smtClean="0"/>
              <a:t> </a:t>
            </a:r>
            <a:r>
              <a:rPr lang="ru-RU" sz="2800" dirty="0" err="1" smtClean="0"/>
              <a:t>алгандыр</a:t>
            </a:r>
            <a:r>
              <a:rPr lang="ru-RU" sz="2800" dirty="0" smtClean="0"/>
              <a:t>?</a:t>
            </a:r>
          </a:p>
          <a:p>
            <a:r>
              <a:rPr lang="ru-RU" sz="2800" dirty="0" err="1" smtClean="0"/>
              <a:t>Шүлүктү</a:t>
            </a:r>
            <a:r>
              <a:rPr lang="ru-RU" sz="2800" dirty="0" smtClean="0"/>
              <a:t> </a:t>
            </a:r>
            <a:r>
              <a:rPr lang="ru-RU" sz="2800" dirty="0" err="1" smtClean="0"/>
              <a:t>шээжи</a:t>
            </a:r>
            <a:r>
              <a:rPr lang="ru-RU" sz="2800" dirty="0" smtClean="0"/>
              <a:t>-биле </a:t>
            </a:r>
            <a:r>
              <a:rPr lang="ru-RU" sz="2800" dirty="0" err="1" smtClean="0"/>
              <a:t>өөренип</a:t>
            </a:r>
            <a:r>
              <a:rPr lang="ru-RU" sz="2800" dirty="0" smtClean="0"/>
              <a:t> </a:t>
            </a:r>
            <a:r>
              <a:rPr lang="ru-RU" sz="2800" dirty="0" err="1" smtClean="0"/>
              <a:t>алыңар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421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Чурукту көргеш уруглар чүнү канчап турар-дыр, чугаалаңар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24100"/>
            <a:ext cx="7632848" cy="395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225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200799" cy="4923755"/>
          </a:xfrm>
        </p:spPr>
      </p:pic>
    </p:spTree>
    <p:extLst>
      <p:ext uri="{BB962C8B-B14F-4D97-AF65-F5344CB8AC3E}">
        <p14:creationId xmlns:p14="http://schemas.microsoft.com/office/powerpoint/2010/main" val="408886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Күзүн уруглар кайнаар баарыл, чугаалаңар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324100"/>
            <a:ext cx="6264696" cy="3985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61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Айтырыглардан уруңарга салыңар: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/>
              <a:t>Уруглар чүге ырлажып, танцылап, хөглеп турарыл?</a:t>
            </a:r>
          </a:p>
          <a:p>
            <a:r>
              <a:rPr lang="kk-KZ" dirty="0" smtClean="0"/>
              <a:t>Чүү деп байырлал болуп турар-дыр?</a:t>
            </a:r>
          </a:p>
          <a:p>
            <a:r>
              <a:rPr lang="kk-KZ" dirty="0" smtClean="0"/>
              <a:t>Уруглар ам садик-биле байырлашкаш кайнаар чоруурул?</a:t>
            </a:r>
          </a:p>
          <a:p>
            <a:r>
              <a:rPr lang="kk-KZ" dirty="0" smtClean="0"/>
              <a:t>Кажан школага өөренип эгелээрил? (Кузун)</a:t>
            </a:r>
          </a:p>
          <a:p>
            <a:r>
              <a:rPr lang="kk-KZ" dirty="0" smtClean="0"/>
              <a:t>Школага чүнү канчаар чувел, чугаалаңар.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10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/>
              <a:t>Чурукту</a:t>
            </a:r>
            <a:r>
              <a:rPr lang="ru-RU" sz="3600" dirty="0"/>
              <a:t> </a:t>
            </a:r>
            <a:r>
              <a:rPr lang="ru-RU" sz="3600" dirty="0" err="1"/>
              <a:t>көргеш</a:t>
            </a:r>
            <a:r>
              <a:rPr lang="ru-RU" sz="3600" dirty="0"/>
              <a:t>, </a:t>
            </a:r>
            <a:r>
              <a:rPr lang="ru-RU" sz="3600" dirty="0" err="1"/>
              <a:t>кандыг</a:t>
            </a:r>
            <a:r>
              <a:rPr lang="ru-RU" sz="3600" dirty="0"/>
              <a:t> </a:t>
            </a:r>
            <a:r>
              <a:rPr lang="ru-RU" sz="3600" dirty="0" err="1"/>
              <a:t>үе</a:t>
            </a:r>
            <a:r>
              <a:rPr lang="ru-RU" sz="3600" dirty="0"/>
              <a:t> </a:t>
            </a:r>
            <a:r>
              <a:rPr lang="ru-RU" sz="3600" dirty="0" err="1"/>
              <a:t>дүшкенин</a:t>
            </a:r>
            <a:r>
              <a:rPr lang="ru-RU" sz="3600" dirty="0"/>
              <a:t> </a:t>
            </a:r>
            <a:r>
              <a:rPr lang="ru-RU" sz="3600" dirty="0" err="1"/>
              <a:t>чугаалап</a:t>
            </a:r>
            <a:r>
              <a:rPr lang="ru-RU" sz="3600" dirty="0"/>
              <a:t> </a:t>
            </a:r>
            <a:r>
              <a:rPr lang="ru-RU" sz="3600" dirty="0" err="1"/>
              <a:t>бериңер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4392488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2313431"/>
            <a:ext cx="3096344" cy="34930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err="1" smtClean="0"/>
              <a:t>Хөглүг</a:t>
            </a:r>
            <a:r>
              <a:rPr lang="ru-RU" dirty="0" smtClean="0"/>
              <a:t> чай </a:t>
            </a:r>
            <a:r>
              <a:rPr lang="ru-RU" dirty="0" err="1" smtClean="0"/>
              <a:t>дүшкен</a:t>
            </a:r>
            <a:r>
              <a:rPr lang="ru-RU" dirty="0" smtClean="0"/>
              <a:t>. </a:t>
            </a:r>
            <a:r>
              <a:rPr lang="ru-RU" dirty="0" err="1" smtClean="0"/>
              <a:t>Ыяштар</a:t>
            </a:r>
            <a:r>
              <a:rPr lang="ru-RU" dirty="0" smtClean="0"/>
              <a:t>, </a:t>
            </a:r>
            <a:r>
              <a:rPr lang="ru-RU" dirty="0" err="1" smtClean="0"/>
              <a:t>оът-сиген</a:t>
            </a:r>
            <a:r>
              <a:rPr lang="ru-RU" dirty="0" smtClean="0"/>
              <a:t> </a:t>
            </a:r>
            <a:r>
              <a:rPr lang="ru-RU" dirty="0" err="1" smtClean="0"/>
              <a:t>ногаарарып</a:t>
            </a:r>
            <a:r>
              <a:rPr lang="ru-RU" dirty="0" smtClean="0"/>
              <a:t> </a:t>
            </a:r>
            <a:r>
              <a:rPr lang="ru-RU" dirty="0" err="1" smtClean="0"/>
              <a:t>үнүп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smtClean="0"/>
              <a:t>. </a:t>
            </a:r>
            <a:r>
              <a:rPr lang="ru-RU" dirty="0" err="1" smtClean="0"/>
              <a:t>Хүннүң</a:t>
            </a:r>
            <a:r>
              <a:rPr lang="ru-RU" dirty="0" smtClean="0"/>
              <a:t> </a:t>
            </a:r>
            <a:r>
              <a:rPr lang="ru-RU" dirty="0" err="1" smtClean="0"/>
              <a:t>караа</a:t>
            </a:r>
            <a:r>
              <a:rPr lang="ru-RU" dirty="0" smtClean="0"/>
              <a:t> </a:t>
            </a:r>
            <a:r>
              <a:rPr lang="ru-RU" dirty="0" err="1" smtClean="0"/>
              <a:t>изиг</a:t>
            </a:r>
            <a:r>
              <a:rPr lang="ru-RU" dirty="0" smtClean="0"/>
              <a:t> </a:t>
            </a:r>
            <a:r>
              <a:rPr lang="ru-RU" dirty="0" err="1" smtClean="0"/>
              <a:t>апарган</a:t>
            </a:r>
            <a:r>
              <a:rPr lang="ru-RU" dirty="0" smtClean="0"/>
              <a:t>. </a:t>
            </a:r>
            <a:r>
              <a:rPr lang="ru-RU" dirty="0" err="1" smtClean="0"/>
              <a:t>Уруглар</a:t>
            </a:r>
            <a:r>
              <a:rPr lang="ru-RU" dirty="0" smtClean="0"/>
              <a:t> </a:t>
            </a:r>
            <a:r>
              <a:rPr lang="ru-RU" dirty="0" err="1" smtClean="0"/>
              <a:t>изиинге</a:t>
            </a:r>
            <a:r>
              <a:rPr lang="ru-RU" dirty="0" smtClean="0"/>
              <a:t> </a:t>
            </a:r>
            <a:r>
              <a:rPr lang="ru-RU" dirty="0" err="1" smtClean="0"/>
              <a:t>шыдашпайн</a:t>
            </a:r>
            <a:r>
              <a:rPr lang="ru-RU" dirty="0" smtClean="0"/>
              <a:t>  </a:t>
            </a:r>
            <a:r>
              <a:rPr lang="ru-RU" dirty="0" err="1" smtClean="0"/>
              <a:t>хем</a:t>
            </a:r>
            <a:r>
              <a:rPr lang="ru-RU" dirty="0" smtClean="0"/>
              <a:t> </a:t>
            </a:r>
            <a:r>
              <a:rPr lang="ru-RU" dirty="0" err="1" smtClean="0"/>
              <a:t>кыдыында</a:t>
            </a:r>
            <a:r>
              <a:rPr lang="ru-RU" dirty="0" smtClean="0"/>
              <a:t> </a:t>
            </a:r>
            <a:r>
              <a:rPr lang="ru-RU" dirty="0" err="1" smtClean="0"/>
              <a:t>эштип</a:t>
            </a:r>
            <a:r>
              <a:rPr lang="ru-RU" dirty="0" smtClean="0"/>
              <a:t>, </a:t>
            </a:r>
            <a:r>
              <a:rPr lang="ru-RU" dirty="0" err="1" smtClean="0"/>
              <a:t>элезинде</a:t>
            </a:r>
            <a:r>
              <a:rPr lang="ru-RU" dirty="0" smtClean="0"/>
              <a:t> </a:t>
            </a:r>
            <a:r>
              <a:rPr lang="ru-RU" dirty="0" err="1" smtClean="0"/>
              <a:t>ойнап</a:t>
            </a:r>
            <a:r>
              <a:rPr lang="ru-RU" dirty="0" smtClean="0"/>
              <a:t> </a:t>
            </a:r>
            <a:r>
              <a:rPr lang="ru-RU" dirty="0" err="1" smtClean="0"/>
              <a:t>турарлар</a:t>
            </a:r>
            <a:r>
              <a:rPr lang="ru-RU" dirty="0" smtClean="0"/>
              <a:t>. </a:t>
            </a:r>
            <a:r>
              <a:rPr lang="ru-RU" dirty="0" err="1" smtClean="0"/>
              <a:t>Чайын</a:t>
            </a:r>
            <a:r>
              <a:rPr lang="ru-RU" dirty="0" smtClean="0"/>
              <a:t> </a:t>
            </a:r>
            <a:r>
              <a:rPr lang="ru-RU" dirty="0" err="1" smtClean="0"/>
              <a:t>солун</a:t>
            </a:r>
            <a:r>
              <a:rPr lang="ru-RU" dirty="0" smtClean="0"/>
              <a:t> </a:t>
            </a:r>
            <a:r>
              <a:rPr lang="ru-RU" dirty="0" err="1" smtClean="0"/>
              <a:t>болгаш</a:t>
            </a:r>
            <a:r>
              <a:rPr lang="ru-RU" dirty="0" smtClean="0"/>
              <a:t> </a:t>
            </a:r>
            <a:r>
              <a:rPr lang="ru-RU" dirty="0" err="1" smtClean="0"/>
              <a:t>хөглүг</a:t>
            </a:r>
            <a:r>
              <a:rPr lang="ru-RU" dirty="0" smtClean="0"/>
              <a:t> </a:t>
            </a:r>
            <a:r>
              <a:rPr lang="ru-RU" dirty="0" err="1"/>
              <a:t>ү</a:t>
            </a:r>
            <a:r>
              <a:rPr lang="ru-RU" dirty="0" err="1" smtClean="0"/>
              <a:t>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47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130</TotalTime>
  <Words>308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Хүндүлүг ада иелер Урууңар биле өөренип олургаш чурукка тырттырып алырын дилээр-дир бис, база бөлүүңерниң вайбер бөлүүнче азы болза кижизидикчи башкынарнын хуу арынынче чортуп бээриңерни дилеп тур бис. </vt:lpstr>
      <vt:lpstr>Урууңарга Лидия Ооржактын «Байырлыг, садик!» деп шүлүүн номчуп бериңер</vt:lpstr>
      <vt:lpstr>Шүлүкке хамаарышкан айтырыгларны салыңар</vt:lpstr>
      <vt:lpstr>Чурукту көргеш уруглар чүнү канчап турар-дыр, чугаалаңар</vt:lpstr>
      <vt:lpstr>Презентация PowerPoint</vt:lpstr>
      <vt:lpstr>Күзүн уруглар кайнаар баарыл, чугаалаңар</vt:lpstr>
      <vt:lpstr>Айтырыглардан уруңарга салыңар:</vt:lpstr>
      <vt:lpstr>Чурукту көргеш, кандыг үе дүшкенин чугаалап бериңер</vt:lpstr>
      <vt:lpstr>Урууңардан кандыг үе дүшкенин айтырып көрүңер:</vt:lpstr>
      <vt:lpstr>Урууңарга В. Берестовтуң «Хөглүг чай» деп шүлүүнден үзүндүнү номчуп бериңер:</vt:lpstr>
      <vt:lpstr>Айтырыгларга харыылаңар:</vt:lpstr>
      <vt:lpstr>Улуу-биле четтирдим!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user</dc:creator>
  <cp:lastModifiedBy>Пользователь Windows</cp:lastModifiedBy>
  <cp:revision>16</cp:revision>
  <dcterms:created xsi:type="dcterms:W3CDTF">2023-12-13T13:56:18Z</dcterms:created>
  <dcterms:modified xsi:type="dcterms:W3CDTF">2024-02-28T12:59:29Z</dcterms:modified>
</cp:coreProperties>
</file>