
<file path=[Content_Types].xml><?xml version="1.0" encoding="utf-8"?>
<Types xmlns="http://schemas.openxmlformats.org/package/2006/content-types">
  <Default Extension="mp3" ContentType="audio/mpeg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9" d="100"/>
          <a:sy n="69" d="100"/>
        </p:scale>
        <p:origin x="75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8F738F-ED8D-42BC-B294-517390D56249}" type="datetimeFigureOut">
              <a:rPr lang="ru-RU" smtClean="0"/>
              <a:t>18.05.2024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CC35AB-B698-47ED-94F6-E19DA9F931F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698875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8F738F-ED8D-42BC-B294-517390D56249}" type="datetimeFigureOut">
              <a:rPr lang="ru-RU" smtClean="0"/>
              <a:t>18.05.2024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CC35AB-B698-47ED-94F6-E19DA9F931F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854069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8F738F-ED8D-42BC-B294-517390D56249}" type="datetimeFigureOut">
              <a:rPr lang="ru-RU" smtClean="0"/>
              <a:t>18.05.2024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CC35AB-B698-47ED-94F6-E19DA9F931F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142212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8F738F-ED8D-42BC-B294-517390D56249}" type="datetimeFigureOut">
              <a:rPr lang="ru-RU" smtClean="0"/>
              <a:t>18.05.2024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CC35AB-B698-47ED-94F6-E19DA9F931F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259982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8F738F-ED8D-42BC-B294-517390D56249}" type="datetimeFigureOut">
              <a:rPr lang="ru-RU" smtClean="0"/>
              <a:t>18.05.2024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CC35AB-B698-47ED-94F6-E19DA9F931F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066118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8F738F-ED8D-42BC-B294-517390D56249}" type="datetimeFigureOut">
              <a:rPr lang="ru-RU" smtClean="0"/>
              <a:t>18.05.2024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CC35AB-B698-47ED-94F6-E19DA9F931F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591018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8F738F-ED8D-42BC-B294-517390D56249}" type="datetimeFigureOut">
              <a:rPr lang="ru-RU" smtClean="0"/>
              <a:t>18.05.2024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CC35AB-B698-47ED-94F6-E19DA9F931F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947028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8F738F-ED8D-42BC-B294-517390D56249}" type="datetimeFigureOut">
              <a:rPr lang="ru-RU" smtClean="0"/>
              <a:t>18.05.2024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CC35AB-B698-47ED-94F6-E19DA9F931F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291831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8F738F-ED8D-42BC-B294-517390D56249}" type="datetimeFigureOut">
              <a:rPr lang="ru-RU" smtClean="0"/>
              <a:t>18.05.2024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CC35AB-B698-47ED-94F6-E19DA9F931F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257353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8F738F-ED8D-42BC-B294-517390D56249}" type="datetimeFigureOut">
              <a:rPr lang="ru-RU" smtClean="0"/>
              <a:t>18.05.2024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CC35AB-B698-47ED-94F6-E19DA9F931F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516823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8F738F-ED8D-42BC-B294-517390D56249}" type="datetimeFigureOut">
              <a:rPr lang="ru-RU" smtClean="0"/>
              <a:t>18.05.2024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CC35AB-B698-47ED-94F6-E19DA9F931F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393712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8F738F-ED8D-42BC-B294-517390D56249}" type="datetimeFigureOut">
              <a:rPr lang="ru-RU" smtClean="0"/>
              <a:t>18.05.2024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CC35AB-B698-47ED-94F6-E19DA9F931F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079694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2.png"/><Relationship Id="rId4" Type="http://schemas.openxmlformats.org/officeDocument/2006/relationships/image" Target="../media/image1.jp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5" Type="http://schemas.openxmlformats.org/officeDocument/2006/relationships/image" Target="../media/image2.png"/><Relationship Id="rId4" Type="http://schemas.openxmlformats.org/officeDocument/2006/relationships/image" Target="../media/image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8545" y="0"/>
            <a:ext cx="12330545" cy="6890349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4386984"/>
          </a:xfrm>
        </p:spPr>
        <p:txBody>
          <a:bodyPr>
            <a:normAutofit/>
          </a:bodyPr>
          <a:lstStyle/>
          <a:p>
            <a:pPr algn="ctr"/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МБДОУ №5д/с 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«Родничок» комбинированного вида </a:t>
            </a:r>
            <a:b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с.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Сарыг-Сеп 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Дистанционное обучение </a:t>
            </a:r>
            <a:b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неделя 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Мая  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Вторая группа раннего возраста 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Тема: «Весна»</a:t>
            </a:r>
            <a:br>
              <a:rPr lang="ru-RU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2024 год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398080612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6255" y="0"/>
            <a:ext cx="12358256" cy="6863211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5590309" cy="3375602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200" b="1" dirty="0" smtClean="0"/>
              <a:t>Музыкально - ритмические движения </a:t>
            </a:r>
            <a:br>
              <a:rPr lang="ru-RU" sz="3200" b="1" dirty="0" smtClean="0"/>
            </a:br>
            <a:r>
              <a:rPr lang="ru-RU" sz="3200" b="1" dirty="0" smtClean="0"/>
              <a:t>"Марш  и бег". </a:t>
            </a:r>
            <a:br>
              <a:rPr lang="ru-RU" sz="3200" b="1" dirty="0" smtClean="0"/>
            </a:br>
            <a:r>
              <a:rPr lang="ru-RU" sz="3200" b="1" i="1" dirty="0" smtClean="0"/>
              <a:t>Взрослые вместе с детьми шагают и бегают. </a:t>
            </a:r>
            <a:r>
              <a:rPr lang="ru-RU" sz="3200" b="1" dirty="0" smtClean="0"/>
              <a:t/>
            </a:r>
            <a:br>
              <a:rPr lang="ru-RU" sz="3200" b="1" dirty="0" smtClean="0"/>
            </a:br>
            <a:r>
              <a:rPr lang="ru-RU" sz="3200" b="1" i="1" dirty="0" smtClean="0"/>
              <a:t>Движения выполняем вместе со словами.</a:t>
            </a:r>
            <a:r>
              <a:rPr lang="ru-RU" sz="3200" b="1" dirty="0" smtClean="0"/>
              <a:t/>
            </a:r>
            <a:br>
              <a:rPr lang="ru-RU" sz="3200" b="1" dirty="0" smtClean="0"/>
            </a:br>
            <a:endParaRPr lang="ru-RU" sz="3200" dirty="0"/>
          </a:p>
        </p:txBody>
      </p:sp>
      <p:pic>
        <p:nvPicPr>
          <p:cNvPr id="5" name="1.11 - что умеют наши ножки_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2258290" y="399011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53544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5508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4594802"/>
          </a:xfrm>
        </p:spPr>
        <p:txBody>
          <a:bodyPr>
            <a:normAutofit/>
          </a:bodyPr>
          <a:lstStyle/>
          <a:p>
            <a:pPr algn="ctr"/>
            <a:r>
              <a:rPr lang="ru-RU" altLang="ru-RU" sz="3100" dirty="0">
                <a:latin typeface="commissioner"/>
              </a:rPr>
              <a:t>Петь песню, выполняя движения по тексту песни.</a:t>
            </a:r>
            <a:r>
              <a:rPr lang="ru-RU" altLang="ru-RU" sz="3100" dirty="0">
                <a:latin typeface="Consolas" panose="020B0609020204030204" pitchFamily="49" charset="0"/>
              </a:rPr>
              <a:t/>
            </a:r>
            <a:br>
              <a:rPr lang="ru-RU" altLang="ru-RU" sz="3100" dirty="0">
                <a:latin typeface="Consolas" panose="020B0609020204030204" pitchFamily="49" charset="0"/>
              </a:rPr>
            </a:b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Ручками мы хлопнем — да-да-да-да!</a:t>
            </a:r>
            <a:b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Ножками мы топнем — да-да-да-да!</a:t>
            </a:r>
            <a:b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Ручками помашем — да-да-да-да!</a:t>
            </a:r>
            <a:b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Ножками попляшем — да-да-да-да!</a:t>
            </a:r>
            <a:b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val="2260623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2000" cy="685800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Выполнять игру по тексту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песенки</a:t>
            </a:r>
            <a:endParaRPr lang="ru-RU" dirty="0"/>
          </a:p>
        </p:txBody>
      </p:sp>
      <p:pic>
        <p:nvPicPr>
          <p:cNvPr id="5" name="d7c6eb46c408519ba027616233410b4b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791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59488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1215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</TotalTime>
  <Words>26</Words>
  <Application>Microsoft Office PowerPoint</Application>
  <PresentationFormat>Широкоэкранный</PresentationFormat>
  <Paragraphs>4</Paragraphs>
  <Slides>4</Slides>
  <Notes>0</Notes>
  <HiddenSlides>0</HiddenSlides>
  <MMClips>2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</vt:i4>
      </vt:variant>
    </vt:vector>
  </HeadingPairs>
  <TitlesOfParts>
    <vt:vector size="11" baseType="lpstr">
      <vt:lpstr>Arial</vt:lpstr>
      <vt:lpstr>Calibri</vt:lpstr>
      <vt:lpstr>Calibri Light</vt:lpstr>
      <vt:lpstr>commissioner</vt:lpstr>
      <vt:lpstr>Consolas</vt:lpstr>
      <vt:lpstr>Times New Roman</vt:lpstr>
      <vt:lpstr>Тема Office</vt:lpstr>
      <vt:lpstr>МБДОУ №5д/с «Родничок» комбинированного вида  с. Сарыг-Сеп  Дистанционное обучение  V – неделя Мая   Вторая группа раннего возраста  Тема: «Весна» 2024 год</vt:lpstr>
      <vt:lpstr>Музыкально - ритмические движения  "Марш  и бег".  Взрослые вместе с детьми шагают и бегают.  Движения выполняем вместе со словами. </vt:lpstr>
      <vt:lpstr>Петь песню, выполняя движения по тексту песни.  1. Ручками мы хлопнем — да-да-да-да!  Ножками мы топнем — да-да-да-да! 2. Ручками помашем — да-да-да-да! Ножками попляшем — да-да-да-да! </vt:lpstr>
      <vt:lpstr>Выполнять игру по тексту песенки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МБДОУ №5д/с «Родничок» комбинированного вида  с. Сарыг-Сеп  Дистанционное обучение  V – неделя Мая   Вторая группа раннего возраста  Тема: «Весна» 2024 год</dc:title>
  <dc:creator>User</dc:creator>
  <cp:lastModifiedBy>User</cp:lastModifiedBy>
  <cp:revision>2</cp:revision>
  <dcterms:created xsi:type="dcterms:W3CDTF">2024-05-17T18:45:34Z</dcterms:created>
  <dcterms:modified xsi:type="dcterms:W3CDTF">2024-05-17T18:58:01Z</dcterms:modified>
</cp:coreProperties>
</file>