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1"/>
    <p:sldMasterId id="2147483749" r:id="rId2"/>
  </p:sldMasterIdLst>
  <p:sldIdLst>
    <p:sldId id="296" r:id="rId3"/>
    <p:sldId id="294" r:id="rId4"/>
    <p:sldId id="311" r:id="rId5"/>
    <p:sldId id="310" r:id="rId6"/>
    <p:sldId id="317" r:id="rId7"/>
    <p:sldId id="316" r:id="rId8"/>
    <p:sldId id="307" r:id="rId9"/>
    <p:sldId id="312" r:id="rId10"/>
    <p:sldId id="308" r:id="rId11"/>
    <p:sldId id="313" r:id="rId12"/>
    <p:sldId id="314" r:id="rId13"/>
    <p:sldId id="309" r:id="rId14"/>
    <p:sldId id="293" r:id="rId1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96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9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2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9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02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96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16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94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098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33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0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504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623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507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6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8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5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2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3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4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0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836712"/>
            <a:ext cx="7086600" cy="3600400"/>
          </a:xfrm>
          <a:ln>
            <a:noFill/>
          </a:ln>
        </p:spPr>
        <p:txBody>
          <a:bodyPr>
            <a:normAutofit fontScale="90000"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/>
            </a:r>
            <a:b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МБДОУ 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д/с № 5»Родничок» </a:t>
            </a:r>
            <a:b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комбинированного вида с. Сарыг-Сеп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
</a:t>
            </a:r>
            <a:b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Дистанционное обучение </a:t>
            </a:r>
            <a:b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13 </a:t>
            </a:r>
            <a: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неделя ( с </a:t>
            </a: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27 по 31 мая </a:t>
            </a:r>
            <a: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2024г.)</a:t>
            </a:r>
            <a:b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en-US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I</a:t>
            </a:r>
            <a:r>
              <a:rPr lang="kk-KZ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 младшая</a:t>
            </a:r>
            <a: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 группа (2 - 3 года)</a:t>
            </a: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
</a:t>
            </a:r>
            <a:r>
              <a:rPr lang="ru-RU" sz="49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Тема</a:t>
            </a:r>
            <a:r>
              <a:rPr lang="ru-RU" sz="4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: </a:t>
            </a:r>
            <a:r>
              <a:rPr lang="ru-RU" sz="49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«На зелёном лугу»</a:t>
            </a:r>
            <a:r>
              <a:rPr lang="ru-RU" sz="4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/>
            </a:r>
            <a:br>
              <a:rPr lang="ru-RU" sz="4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endParaRPr lang="ru-RU" sz="49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800800" cy="98566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Выполнил: </a:t>
            </a:r>
            <a:r>
              <a:rPr lang="ru-RU" sz="2400" dirty="0" smtClean="0">
                <a:solidFill>
                  <a:schemeClr val="tx1"/>
                </a:solidFill>
              </a:rPr>
              <a:t>музыкальный руководитель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Трегубова </a:t>
            </a:r>
            <a:r>
              <a:rPr lang="ru-RU" sz="2400" dirty="0">
                <a:solidFill>
                  <a:schemeClr val="tx1"/>
                </a:solidFill>
              </a:rPr>
              <a:t>В.В.</a:t>
            </a:r>
            <a:r>
              <a:rPr lang="ru-RU" sz="2400" spc="-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  <a:t/>
            </a:r>
            <a:br>
              <a:rPr lang="ru-RU" sz="2400" spc="-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718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6868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</a:t>
            </a:r>
            <a:r>
              <a:rPr lang="ru-RU" sz="2800" b="1" dirty="0" smtClean="0"/>
              <a:t>Пальчиковая игра «Пчела»</a:t>
            </a:r>
          </a:p>
          <a:p>
            <a:pPr marL="0" indent="0">
              <a:buNone/>
            </a:pPr>
            <a:r>
              <a:rPr lang="ru-RU" sz="2400" dirty="0" smtClean="0"/>
              <a:t>Прилетела к нам вчера            </a:t>
            </a:r>
            <a:r>
              <a:rPr lang="ru-RU" sz="1800" i="1" dirty="0" smtClean="0"/>
              <a:t>машут ладошками</a:t>
            </a:r>
            <a:endParaRPr lang="ru-RU" sz="2400" i="1" dirty="0" smtClean="0"/>
          </a:p>
          <a:p>
            <a:pPr marL="0" indent="0">
              <a:buNone/>
            </a:pPr>
            <a:r>
              <a:rPr lang="ru-RU" sz="2400" dirty="0" smtClean="0"/>
              <a:t>Полосатая пчела.</a:t>
            </a:r>
          </a:p>
          <a:p>
            <a:pPr marL="0" indent="0">
              <a:buNone/>
            </a:pPr>
            <a:r>
              <a:rPr lang="ru-RU" sz="2400" dirty="0" smtClean="0"/>
              <a:t>А за нею шмель-</a:t>
            </a:r>
            <a:r>
              <a:rPr lang="ru-RU" sz="2400" dirty="0" err="1" smtClean="0"/>
              <a:t>шмелёк</a:t>
            </a:r>
            <a:r>
              <a:rPr lang="ru-RU" sz="2400" dirty="0" smtClean="0"/>
              <a:t>         </a:t>
            </a:r>
            <a:r>
              <a:rPr lang="ru-RU" sz="1800" i="1" dirty="0" smtClean="0"/>
              <a:t>загибают поочерёдно пальчики</a:t>
            </a:r>
          </a:p>
          <a:p>
            <a:pPr marL="0" indent="0">
              <a:buNone/>
            </a:pPr>
            <a:r>
              <a:rPr lang="ru-RU" sz="2400" dirty="0" smtClean="0"/>
              <a:t>И весёлый мотылёк,</a:t>
            </a:r>
          </a:p>
          <a:p>
            <a:pPr marL="0" indent="0">
              <a:buNone/>
            </a:pPr>
            <a:r>
              <a:rPr lang="ru-RU" sz="2400" dirty="0" smtClean="0"/>
              <a:t>Два жука и стрекоза,</a:t>
            </a:r>
          </a:p>
          <a:p>
            <a:pPr marL="0" indent="0">
              <a:buNone/>
            </a:pPr>
            <a:r>
              <a:rPr lang="ru-RU" sz="2400" dirty="0" smtClean="0"/>
              <a:t>Как фонарики глаза.         </a:t>
            </a:r>
            <a:r>
              <a:rPr lang="ru-RU" sz="1800" i="1" dirty="0" smtClean="0"/>
              <a:t>делают кружочки из пальчиков, подносят к глазам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Пожужжали, полетали,           </a:t>
            </a:r>
            <a:r>
              <a:rPr lang="ru-RU" sz="1800" i="1" dirty="0" smtClean="0">
                <a:solidFill>
                  <a:prstClr val="black"/>
                </a:solidFill>
              </a:rPr>
              <a:t>машут </a:t>
            </a:r>
            <a:r>
              <a:rPr lang="ru-RU" sz="1800" i="1" dirty="0">
                <a:solidFill>
                  <a:prstClr val="black"/>
                </a:solidFill>
              </a:rPr>
              <a:t>ладошками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От усталости упали.                 </a:t>
            </a:r>
            <a:r>
              <a:rPr lang="ru-RU" sz="1800" i="1" dirty="0" smtClean="0"/>
              <a:t>роняют ладошки на колени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605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27584" y="548680"/>
            <a:ext cx="7560840" cy="525658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Мотылёк, мотылёк, лёгкий ты как ветерок!</a:t>
            </a:r>
          </a:p>
          <a:p>
            <a:pPr marL="45720" indent="0" algn="ctr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Ты летай, ты летай, на цветочке отдыхай.</a:t>
            </a:r>
          </a:p>
          <a:p>
            <a:pPr marL="45720" indent="0" algn="ctr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Игра</a:t>
            </a:r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«Бабочки и цветы»</a:t>
            </a:r>
          </a:p>
          <a:p>
            <a:pPr marL="45720" indent="0" algn="ctr">
              <a:buNone/>
            </a:pP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endParaRPr lang="ru-RU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just"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Цветы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раскладываются по полу. Под музыку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ребёнок свободно двигается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залу – он «бабочка».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Бабочки "летают".</a:t>
            </a:r>
          </a:p>
          <a:p>
            <a:pPr marL="45720" indent="0" algn="just"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На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музыкальную паузу бабочки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садятся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 любой цветок. Главное, чтобы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малыш слышал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начало и окончание музыки (то время, пока бабочки летают); остановку в музыке (сигнал -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садится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 цветок).</a:t>
            </a:r>
          </a:p>
        </p:txBody>
      </p:sp>
      <p:pic>
        <p:nvPicPr>
          <p:cNvPr id="4" name="igra_-_babochki_i_veter_www.lightaudio.ru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88024" y="21328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Понравилось тебе на лугу? Пришло </a:t>
            </a:r>
            <a:r>
              <a:rPr lang="ru-RU" sz="2800" dirty="0"/>
              <a:t>время </a:t>
            </a:r>
            <a:r>
              <a:rPr lang="ru-RU" sz="2800" dirty="0" smtClean="0"/>
              <a:t>нам возвращаться с </a:t>
            </a:r>
            <a:r>
              <a:rPr lang="ru-RU" sz="2800" dirty="0"/>
              <a:t>прогулки. </a:t>
            </a:r>
            <a:r>
              <a:rPr lang="ru-RU" sz="2800" dirty="0" smtClean="0"/>
              <a:t>И поедем мы с тобой на машине.</a:t>
            </a:r>
          </a:p>
          <a:p>
            <a:pPr marL="0" indent="0" algn="just">
              <a:buNone/>
            </a:pPr>
            <a:r>
              <a:rPr lang="ru-RU" sz="2800" dirty="0" smtClean="0"/>
              <a:t>Би-би-би – </a:t>
            </a:r>
          </a:p>
          <a:p>
            <a:pPr marL="0" indent="0" algn="just">
              <a:buNone/>
            </a:pPr>
            <a:r>
              <a:rPr lang="ru-RU" sz="2800" dirty="0" smtClean="0"/>
              <a:t>Гудит машина.</a:t>
            </a:r>
          </a:p>
          <a:p>
            <a:pPr marL="0" indent="0" algn="just">
              <a:buNone/>
            </a:pPr>
            <a:r>
              <a:rPr lang="ru-RU" sz="2800" dirty="0" smtClean="0"/>
              <a:t>Тук-тук-тук – </a:t>
            </a:r>
          </a:p>
          <a:p>
            <a:pPr marL="0" indent="0" algn="just">
              <a:buNone/>
            </a:pPr>
            <a:r>
              <a:rPr lang="ru-RU" sz="2800" dirty="0" smtClean="0"/>
              <a:t>Мотор стучит.</a:t>
            </a:r>
          </a:p>
          <a:p>
            <a:pPr marL="0" indent="0" algn="just">
              <a:buNone/>
            </a:pPr>
            <a:r>
              <a:rPr lang="ru-RU" sz="2800" dirty="0" smtClean="0"/>
              <a:t>Едем, едем, едем, едем, -</a:t>
            </a:r>
          </a:p>
          <a:p>
            <a:pPr marL="0" indent="0" algn="just">
              <a:buNone/>
            </a:pPr>
            <a:r>
              <a:rPr lang="ru-RU" sz="2800" dirty="0" smtClean="0"/>
              <a:t>Он так громко говорит.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Содержимое 6" descr="машинка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645024"/>
            <a:ext cx="4617991" cy="2780382"/>
          </a:xfrm>
          <a:prstGeom prst="rect">
            <a:avLst/>
          </a:prstGeom>
        </p:spPr>
      </p:pic>
      <p:pic>
        <p:nvPicPr>
          <p:cNvPr id="2" name="45 Прогулка на автомобил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2240" y="19888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1340767"/>
            <a:ext cx="8085584" cy="208823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ru-RU" sz="5400" b="1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54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  <a:r>
              <a:rPr lang="ru-RU" sz="5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внимание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26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Уважаемые родители!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 время деятельности с ребенком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сделайте, пожалуйста, фотографии.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Отправить фотографии можно в группу в </a:t>
            </a:r>
            <a:r>
              <a:rPr lang="ru-RU" sz="28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вайбере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лично вашему воспитателю.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25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844824"/>
            <a:ext cx="6635080" cy="4281339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dirty="0">
                <a:solidFill>
                  <a:prstClr val="black"/>
                </a:solidFill>
              </a:rPr>
              <a:t>Солнышко зовёт опять</a:t>
            </a:r>
          </a:p>
          <a:p>
            <a:pPr marL="0" lvl="0" indent="0">
              <a:buNone/>
            </a:pPr>
            <a:r>
              <a:rPr lang="ru-RU" sz="2800" dirty="0">
                <a:solidFill>
                  <a:prstClr val="black"/>
                </a:solidFill>
              </a:rPr>
              <a:t>На </a:t>
            </a:r>
            <a:r>
              <a:rPr lang="ru-RU" sz="2800" dirty="0" smtClean="0">
                <a:solidFill>
                  <a:prstClr val="black"/>
                </a:solidFill>
              </a:rPr>
              <a:t>лужок </a:t>
            </a:r>
            <a:r>
              <a:rPr lang="ru-RU" sz="2800" dirty="0">
                <a:solidFill>
                  <a:prstClr val="black"/>
                </a:solidFill>
              </a:rPr>
              <a:t>нас </a:t>
            </a:r>
            <a:r>
              <a:rPr lang="ru-RU" sz="2800" dirty="0" smtClean="0">
                <a:solidFill>
                  <a:prstClr val="black"/>
                </a:solidFill>
              </a:rPr>
              <a:t>погулять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sz="2800" dirty="0">
                <a:solidFill>
                  <a:prstClr val="black"/>
                </a:solidFill>
              </a:rPr>
              <a:t>Друг за другом ровно встанем,</a:t>
            </a:r>
          </a:p>
          <a:p>
            <a:pPr marL="0" lvl="0" indent="0">
              <a:buNone/>
            </a:pPr>
            <a:r>
              <a:rPr lang="ru-RU" sz="2800" dirty="0">
                <a:solidFill>
                  <a:prstClr val="black"/>
                </a:solidFill>
              </a:rPr>
              <a:t>По дорожке мы пойдём,</a:t>
            </a:r>
          </a:p>
          <a:p>
            <a:pPr marL="0" lvl="0" indent="0">
              <a:buNone/>
            </a:pPr>
            <a:r>
              <a:rPr lang="ru-RU" sz="2800" dirty="0">
                <a:solidFill>
                  <a:prstClr val="black"/>
                </a:solidFill>
              </a:rPr>
              <a:t>На </a:t>
            </a:r>
            <a:r>
              <a:rPr lang="ru-RU" sz="2800" dirty="0" smtClean="0">
                <a:solidFill>
                  <a:prstClr val="black"/>
                </a:solidFill>
              </a:rPr>
              <a:t>лугу весеннем, тёплом</a:t>
            </a:r>
            <a:endParaRPr lang="ru-RU" sz="2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800" dirty="0">
                <a:solidFill>
                  <a:prstClr val="black"/>
                </a:solidFill>
              </a:rPr>
              <a:t>Мы друзей себе найдём.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17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400" dirty="0" smtClean="0"/>
              <a:t>                     Научились мы ходить, ножки поднимая,</a:t>
            </a:r>
          </a:p>
          <a:p>
            <a:pPr marL="0" indent="0">
              <a:buNone/>
            </a:pPr>
            <a:r>
              <a:rPr lang="ru-RU" sz="2400" dirty="0" smtClean="0"/>
              <a:t>                     Вот как наши малыши весело шагают.</a:t>
            </a:r>
          </a:p>
          <a:p>
            <a:pPr marL="0" indent="0">
              <a:buNone/>
            </a:pPr>
            <a:r>
              <a:rPr lang="ru-RU" sz="2400" dirty="0" smtClean="0"/>
              <a:t>                     Раз-два, </a:t>
            </a:r>
            <a:r>
              <a:rPr lang="ru-RU" sz="2400" dirty="0">
                <a:solidFill>
                  <a:prstClr val="black"/>
                </a:solidFill>
              </a:rPr>
              <a:t>малыши весело </a:t>
            </a:r>
            <a:r>
              <a:rPr lang="ru-RU" sz="2400" dirty="0" smtClean="0">
                <a:solidFill>
                  <a:prstClr val="black"/>
                </a:solidFill>
              </a:rPr>
              <a:t>шагают!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                     Раз-два,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малыши</a:t>
            </a:r>
            <a:r>
              <a:rPr lang="ru-RU" sz="2400" dirty="0">
                <a:solidFill>
                  <a:prstClr val="black"/>
                </a:solidFill>
              </a:rPr>
              <a:t> ножки </a:t>
            </a:r>
            <a:r>
              <a:rPr lang="ru-RU" sz="2400" dirty="0" smtClean="0">
                <a:solidFill>
                  <a:prstClr val="black"/>
                </a:solidFill>
              </a:rPr>
              <a:t>поднимают.</a:t>
            </a:r>
            <a:endParaRPr lang="ru-RU" sz="2400" dirty="0"/>
          </a:p>
        </p:txBody>
      </p:sp>
      <p:pic>
        <p:nvPicPr>
          <p:cNvPr id="4" name="08 Научились мы ходить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2204864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21651" r="2160" b="24013"/>
          <a:stretch/>
        </p:blipFill>
        <p:spPr>
          <a:xfrm>
            <a:off x="719572" y="3212976"/>
            <a:ext cx="770485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Лёгкий бег</a:t>
            </a:r>
            <a:endParaRPr lang="ru-RU" sz="3600" dirty="0"/>
          </a:p>
        </p:txBody>
      </p:sp>
      <p:pic>
        <p:nvPicPr>
          <p:cNvPr id="4" name="Рисунок 3" descr="1скачанные файл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780928"/>
            <a:ext cx="7113223" cy="3096344"/>
          </a:xfrm>
          <a:prstGeom prst="rect">
            <a:avLst/>
          </a:prstGeom>
        </p:spPr>
      </p:pic>
      <p:pic>
        <p:nvPicPr>
          <p:cNvPr id="5" name="10 Мы учимся бегать 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7984" y="14176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7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908720"/>
            <a:ext cx="583264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Прибежали мы на луг.</a:t>
            </a:r>
          </a:p>
          <a:p>
            <a:pPr marL="0" indent="0">
              <a:buNone/>
            </a:pPr>
            <a:r>
              <a:rPr lang="ru-RU" sz="3600" dirty="0" smtClean="0"/>
              <a:t>Столько здесь всего вокруг!</a:t>
            </a:r>
          </a:p>
          <a:p>
            <a:pPr marL="0" indent="0">
              <a:buNone/>
            </a:pPr>
            <a:r>
              <a:rPr lang="ru-RU" sz="3600" dirty="0" smtClean="0"/>
              <a:t>Разноцветные жучки,</a:t>
            </a:r>
          </a:p>
          <a:p>
            <a:pPr marL="0" indent="0">
              <a:buNone/>
            </a:pPr>
            <a:r>
              <a:rPr lang="ru-RU" sz="3600" dirty="0" smtClean="0"/>
              <a:t>Мотыльки и паучки.</a:t>
            </a:r>
          </a:p>
          <a:p>
            <a:pPr marL="0" indent="0">
              <a:buNone/>
            </a:pPr>
            <a:r>
              <a:rPr lang="ru-RU" sz="3600" dirty="0" smtClean="0"/>
              <a:t>Божьи коровки есть.</a:t>
            </a:r>
          </a:p>
          <a:p>
            <a:pPr marL="0" indent="0">
              <a:buNone/>
            </a:pPr>
            <a:r>
              <a:rPr lang="ru-RU" sz="3600" dirty="0" smtClean="0"/>
              <a:t>Да всего не перечесть!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326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62646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400" dirty="0" smtClean="0"/>
              <a:t>Давай </a:t>
            </a:r>
            <a:r>
              <a:rPr lang="ru-RU" sz="3400" dirty="0"/>
              <a:t>покажем </a:t>
            </a:r>
            <a:r>
              <a:rPr lang="ru-RU" sz="3400" dirty="0" smtClean="0"/>
              <a:t>жука                                  </a:t>
            </a:r>
          </a:p>
          <a:p>
            <a:pPr marL="0" indent="0" algn="ctr">
              <a:buNone/>
            </a:pPr>
            <a:r>
              <a:rPr lang="ru-RU" sz="3400" dirty="0" smtClean="0"/>
              <a:t> </a:t>
            </a:r>
            <a:r>
              <a:rPr lang="ru-RU" sz="2400" i="1" dirty="0" smtClean="0"/>
              <a:t>(пошевелить указательным и средним пальцами обеих </a:t>
            </a:r>
            <a:r>
              <a:rPr lang="ru-RU" sz="2400" i="1" dirty="0"/>
              <a:t>рук)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dirty="0" smtClean="0"/>
              <a:t>и </a:t>
            </a:r>
            <a:r>
              <a:rPr lang="ru-RU" dirty="0" err="1" smtClean="0"/>
              <a:t>пожжужим</a:t>
            </a:r>
            <a:r>
              <a:rPr lang="ru-RU" dirty="0" smtClean="0"/>
              <a:t>: «</a:t>
            </a:r>
            <a:r>
              <a:rPr lang="ru-RU" dirty="0" err="1" smtClean="0"/>
              <a:t>Жжу</a:t>
            </a:r>
            <a:r>
              <a:rPr lang="ru-RU" dirty="0" smtClean="0"/>
              <a:t> - </a:t>
            </a:r>
            <a:r>
              <a:rPr lang="ru-RU" dirty="0" err="1" smtClean="0"/>
              <a:t>жжу</a:t>
            </a:r>
            <a:r>
              <a:rPr lang="ru-RU" dirty="0" smtClean="0"/>
              <a:t> - </a:t>
            </a:r>
            <a:r>
              <a:rPr lang="ru-RU" dirty="0" err="1" smtClean="0"/>
              <a:t>жжу</a:t>
            </a:r>
            <a:r>
              <a:rPr lang="ru-RU" dirty="0" smtClean="0"/>
              <a:t>!»  </a:t>
            </a:r>
          </a:p>
          <a:p>
            <a:pPr marL="0" indent="0" algn="just">
              <a:buNone/>
            </a:pPr>
            <a:r>
              <a:rPr lang="ru-RU" dirty="0" smtClean="0"/>
              <a:t>                                  Жук, жук, пожужжи,</a:t>
            </a:r>
          </a:p>
          <a:p>
            <a:pPr marL="0" indent="0" algn="just">
              <a:buNone/>
            </a:pPr>
            <a:r>
              <a:rPr lang="ru-RU" dirty="0" smtClean="0"/>
              <a:t>                                  Где ты прячешься, скажи.</a:t>
            </a:r>
          </a:p>
          <a:p>
            <a:pPr marL="0" indent="0">
              <a:buNone/>
            </a:pPr>
            <a:r>
              <a:rPr lang="ru-RU" dirty="0"/>
              <a:t>Под листочком   </a:t>
            </a:r>
            <a:r>
              <a:rPr lang="ru-RU" sz="2600" i="1" dirty="0"/>
              <a:t>показать ладошкой, сложенной «мостиком», листок</a:t>
            </a:r>
          </a:p>
          <a:p>
            <a:pPr marL="0" indent="0">
              <a:buNone/>
            </a:pPr>
            <a:r>
              <a:rPr lang="ru-RU" dirty="0"/>
              <a:t>Жук проснулся,    </a:t>
            </a:r>
            <a:r>
              <a:rPr lang="ru-RU" sz="2600" i="1" dirty="0"/>
              <a:t>пошевелить указательным и средним пальцами</a:t>
            </a:r>
          </a:p>
          <a:p>
            <a:pPr marL="0" indent="0">
              <a:buNone/>
            </a:pPr>
            <a:r>
              <a:rPr lang="ru-RU" dirty="0"/>
              <a:t>Потянулся и встряхнулся, </a:t>
            </a:r>
            <a:r>
              <a:rPr lang="ru-RU" sz="2600" i="1" dirty="0"/>
              <a:t>поднять руки вверх и помахать кистями </a:t>
            </a:r>
            <a:r>
              <a:rPr lang="ru-RU" sz="2600" i="1" dirty="0" smtClean="0"/>
              <a:t>           рук</a:t>
            </a:r>
            <a:endParaRPr lang="ru-RU" sz="2600" i="1" dirty="0"/>
          </a:p>
          <a:p>
            <a:pPr marL="0" indent="0">
              <a:buNone/>
            </a:pPr>
            <a:r>
              <a:rPr lang="ru-RU" dirty="0"/>
              <a:t>Брюшко,               </a:t>
            </a:r>
            <a:r>
              <a:rPr lang="ru-RU" sz="2600" i="1" dirty="0" smtClean="0"/>
              <a:t>погладить </a:t>
            </a:r>
            <a:r>
              <a:rPr lang="ru-RU" sz="2600" i="1" dirty="0"/>
              <a:t>животик</a:t>
            </a:r>
          </a:p>
          <a:p>
            <a:pPr marL="0" indent="0">
              <a:buNone/>
            </a:pPr>
            <a:r>
              <a:rPr lang="ru-RU" dirty="0"/>
              <a:t>Нос,                       </a:t>
            </a:r>
            <a:r>
              <a:rPr lang="ru-RU" sz="2600" i="1" dirty="0"/>
              <a:t>показать нос</a:t>
            </a:r>
          </a:p>
          <a:p>
            <a:pPr marL="0" indent="0">
              <a:buNone/>
            </a:pPr>
            <a:r>
              <a:rPr lang="ru-RU" dirty="0"/>
              <a:t>Глаза,                    </a:t>
            </a:r>
            <a:r>
              <a:rPr lang="ru-RU" sz="2600" i="1" dirty="0"/>
              <a:t>показать глаза</a:t>
            </a:r>
          </a:p>
          <a:p>
            <a:pPr marL="0" indent="0">
              <a:buNone/>
            </a:pPr>
            <a:r>
              <a:rPr lang="ru-RU" dirty="0"/>
              <a:t>Усы                        </a:t>
            </a:r>
            <a:r>
              <a:rPr lang="ru-RU" sz="2600" i="1" dirty="0"/>
              <a:t>показать двумя руками усы</a:t>
            </a:r>
            <a:endParaRPr lang="ru-RU" sz="2600" dirty="0"/>
          </a:p>
          <a:p>
            <a:pPr marL="0" lvl="0" indent="0">
              <a:buNone/>
            </a:pPr>
            <a:r>
              <a:rPr lang="ru-RU" dirty="0"/>
              <a:t>Вымыл капелькой росы</a:t>
            </a:r>
            <a:r>
              <a:rPr lang="ru-RU" sz="4400" dirty="0"/>
              <a:t>.   </a:t>
            </a:r>
            <a:r>
              <a:rPr lang="ru-RU" sz="2600" i="1" dirty="0"/>
              <a:t>Выполнить круговые движения ладошкой               перед лицом</a:t>
            </a:r>
          </a:p>
          <a:p>
            <a:pPr marL="0" lvl="0" indent="0" algn="just">
              <a:buNone/>
            </a:pPr>
            <a:r>
              <a:rPr lang="ru-RU" sz="2900" i="1" dirty="0">
                <a:solidFill>
                  <a:schemeClr val="accent4">
                    <a:lumMod val="50000"/>
                  </a:schemeClr>
                </a:solidFill>
              </a:rPr>
              <a:t>Пройдите по ссылке, послушайте и посмотрите </a:t>
            </a:r>
            <a:r>
              <a:rPr lang="ru-RU" sz="2900" b="1" i="1" dirty="0"/>
              <a:t>песенку «Жук» - </a:t>
            </a:r>
            <a:r>
              <a:rPr lang="en-US" sz="2900" b="1" i="1" dirty="0"/>
              <a:t>https://www.youtube.com/watch?v=_lzBVZZojJg</a:t>
            </a:r>
            <a:endParaRPr lang="ru-RU" sz="2900" b="1" i="1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28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8064896" cy="61926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2800" dirty="0" smtClean="0"/>
              <a:t>На зелёном лугу мы затеяли игру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i="1" dirty="0" smtClean="0"/>
              <a:t>(возьмите с ребёнком по цветочку)</a:t>
            </a:r>
          </a:p>
          <a:p>
            <a:pPr marL="0" indent="0" algn="ctr">
              <a:buNone/>
            </a:pPr>
            <a:r>
              <a:rPr lang="ru-RU" sz="2800" b="1" dirty="0" smtClean="0"/>
              <a:t>Танцевальная разминка «Цветочки»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лугу-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лужочке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выполняем «пружинку», цветочек держим перед собой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Выросли цветочки.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Ай,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-ли, ай,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-ли!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Выросли цветочки.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Детки наши пляшут            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топаем одной ножкой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цветочком машут.           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машем цветочком над головой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Ай,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-ли, ай,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-ли!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цветочком машут.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Выставляем ножку              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выставляем поочерёдно ножки на пятку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красненьком сапожке.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Ай,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-ли, ай,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-ли!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красненьком сапожке.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Ножки ровно встали           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кружимся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кружиться стали.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Ай,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-ли, ай,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-ли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         </a:t>
            </a:r>
            <a:r>
              <a:rPr lang="ru-RU" sz="16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выполняем </a:t>
            </a:r>
            <a:r>
              <a:rPr lang="ru-RU" sz="16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«пружинку</a:t>
            </a:r>
            <a:r>
              <a:rPr lang="ru-RU" sz="16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» и машем цветочком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Ручкой помахали.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усские народные - Как у наших у ворот [x-minus.org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11247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572149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500" dirty="0">
                <a:solidFill>
                  <a:prstClr val="black"/>
                </a:solidFill>
                <a:ea typeface="+mj-ea"/>
                <a:cs typeface="+mj-cs"/>
              </a:rPr>
              <a:t>Какие у нас с тобой красивые цветочки!</a:t>
            </a:r>
            <a:br>
              <a:rPr lang="ru-RU" sz="25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5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900" b="1" dirty="0">
                <a:solidFill>
                  <a:prstClr val="black"/>
                </a:solidFill>
                <a:ea typeface="+mj-ea"/>
                <a:cs typeface="+mj-cs"/>
              </a:rPr>
              <a:t>Дыхательное упражнение «Цветочки» </a:t>
            </a:r>
            <a:br>
              <a:rPr lang="ru-RU" sz="29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200" i="1" dirty="0">
                <a:solidFill>
                  <a:prstClr val="black"/>
                </a:solidFill>
                <a:ea typeface="+mj-ea"/>
                <a:cs typeface="+mj-cs"/>
              </a:rPr>
              <a:t>(держим цветочки перед собой и делаем несколько вдохов разной длительности – короткие и длинные. Выдох произвольный</a:t>
            </a:r>
            <a:r>
              <a:rPr lang="ru-RU" sz="2200" i="1" dirty="0" smtClean="0">
                <a:solidFill>
                  <a:prstClr val="black"/>
                </a:solidFill>
                <a:ea typeface="+mj-ea"/>
                <a:cs typeface="+mj-cs"/>
              </a:rPr>
              <a:t>.)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                                     </a:t>
            </a: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                                    На цветке сидит пчела,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                                     До чего она мала!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                                     Набирает сладкий сок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                                     Наша пчёлка в хоботок.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                                     Мы на коврик тихо сядем,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                                     Пчёлку пальчиком покажем.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22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7001</TotalTime>
  <Words>544</Words>
  <Application>Microsoft Office PowerPoint</Application>
  <PresentationFormat>Экран (4:3)</PresentationFormat>
  <Paragraphs>95</Paragraphs>
  <Slides>13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Тема Office</vt:lpstr>
      <vt:lpstr>1_Тема Office</vt:lpstr>
      <vt:lpstr> МБДОУ д/с № 5»Родничок»  комбинированного вида с. Сарыг-Сеп
 Дистанционное обучение  13 неделя ( с 27 по 31 мая 2024г.) I младшая группа (2 - 3 года)
Тема: «На зелёном лугу» </vt:lpstr>
      <vt:lpstr>Презентация PowerPoint</vt:lpstr>
      <vt:lpstr>Презентация PowerPoint</vt:lpstr>
      <vt:lpstr>Презентация PowerPoint</vt:lpstr>
      <vt:lpstr>Лёгкий бег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199</cp:revision>
  <dcterms:created xsi:type="dcterms:W3CDTF">2017-09-25T05:51:55Z</dcterms:created>
  <dcterms:modified xsi:type="dcterms:W3CDTF">2024-03-21T15:00:34Z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