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9" r:id="rId4"/>
    <p:sldId id="267" r:id="rId5"/>
    <p:sldId id="261" r:id="rId6"/>
    <p:sldId id="257" r:id="rId7"/>
    <p:sldId id="265" r:id="rId8"/>
    <p:sldId id="266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16.05.2024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40" y="505123"/>
            <a:ext cx="66967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МБДОУ д/с №5 «Родничок»</a:t>
            </a:r>
            <a: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комбинированного вида с. Сарыг-Сеп</a:t>
            </a: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27 мая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июня 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2024г</a:t>
            </a:r>
            <a: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br>
              <a:rPr lang="ru-RU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младшая группа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15 минут</a:t>
            </a:r>
          </a:p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«Лето»</a:t>
            </a:r>
            <a: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Воспитатели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Салчак С.С.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Кундуу Б.Р.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Кужугет К.К.</a:t>
            </a:r>
          </a:p>
          <a:p>
            <a:pPr algn="just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Салчак А.М.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03648" y="1196752"/>
            <a:ext cx="68407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Уважаемые родители!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 Во время деятельности с ребенком, 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</a:t>
            </a:r>
          </a:p>
          <a:p>
            <a:pPr algn="ctr"/>
            <a:r>
              <a:rPr lang="ru-RU" sz="3200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вайбер или лично воспитателю.</a:t>
            </a:r>
          </a:p>
        </p:txBody>
      </p:sp>
    </p:spTree>
    <p:extLst>
      <p:ext uri="{BB962C8B-B14F-4D97-AF65-F5344CB8AC3E}">
        <p14:creationId xmlns:p14="http://schemas.microsoft.com/office/powerpoint/2010/main" val="68425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4117" y="0"/>
            <a:ext cx="8784976" cy="6597352"/>
          </a:xfrm>
        </p:spPr>
        <p:txBody>
          <a:bodyPr numCol="2">
            <a:normAutofit fontScale="77500" lnSpcReduction="20000"/>
          </a:bodyPr>
          <a:lstStyle/>
          <a:p>
            <a:pPr marL="0" indent="0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Какая погода летом?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 почему?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-Какие летом листья на деревьях?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-Какая летом трава?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-Что делают дети летом?</a:t>
            </a:r>
          </a:p>
          <a:p>
            <a:pPr marL="0" indent="0" algn="ctr">
              <a:buNone/>
            </a:pP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 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знаешь, </a:t>
            </a: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одежду надо надевать летом?</a:t>
            </a:r>
          </a:p>
          <a:p>
            <a:pPr marL="0" indent="0" algn="ctr">
              <a:buNone/>
            </a:pP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-Давайте 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отгадаем </a:t>
            </a: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загадки:</a:t>
            </a: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мало кушает конфет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не любит тортики,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Летом будет очень стройным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наденет </a:t>
            </a:r>
            <a:r>
              <a:rPr lang="ru-RU" sz="23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(шортики)</a:t>
            </a: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море или у реки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защитят глаза очки.</a:t>
            </a:r>
          </a:p>
          <a:p>
            <a:pPr marL="0" indent="0" algn="ctr">
              <a:buNone/>
            </a:pPr>
            <a:r>
              <a:rPr lang="ru-RU" sz="23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надеть напомнит мама?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солнца белую… </a:t>
            </a:r>
            <a:r>
              <a:rPr lang="ru-RU" sz="23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(панаму)</a:t>
            </a: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Короткие или до пят -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Лишь для девчонок тот наряд.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горошек или в незабудки -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Расцветки разные у </a:t>
            </a:r>
            <a:r>
              <a:rPr lang="ru-RU" sz="23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(юбки)</a:t>
            </a:r>
            <a:endParaRPr lang="ru-RU" sz="23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 окно повыше,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два окна пониже.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Её мы надеваем очень ловко,</a:t>
            </a:r>
          </a:p>
          <a:p>
            <a:pPr marL="0" indent="0" algn="ctr">
              <a:buNone/>
            </a:pPr>
            <a:r>
              <a:rPr lang="ru-RU" sz="23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Одежда называется. </a:t>
            </a:r>
            <a:r>
              <a:rPr lang="ru-RU" sz="23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(футболка)</a:t>
            </a:r>
            <a:endParaRPr lang="ru-RU" sz="19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018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ru-RU" sz="2800" b="0" dirty="0" smtClean="0">
                <a:effectLst/>
              </a:rPr>
              <a:t/>
            </a:r>
            <a:br>
              <a:rPr lang="ru-RU" sz="2800" b="0" dirty="0" smtClean="0">
                <a:effectLst/>
              </a:rPr>
            </a:br>
            <a:r>
              <a:rPr lang="ru-RU" sz="2800" b="0" dirty="0" smtClean="0">
                <a:effectLst/>
              </a:rPr>
              <a:t>-</a:t>
            </a:r>
            <a:r>
              <a:rPr lang="ru-RU" sz="2800" b="0" dirty="0">
                <a:effectLst/>
              </a:rPr>
              <a:t>Что делают дети на пляже летом?</a:t>
            </a:r>
            <a:endParaRPr lang="ru-RU" sz="2800" dirty="0"/>
          </a:p>
        </p:txBody>
      </p:sp>
      <p:pic>
        <p:nvPicPr>
          <p:cNvPr id="1026" name="Picture 2" descr="C:\Users\PK\Desktop\na_plyazhe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529908" cy="4745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4723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28327" y="356462"/>
            <a:ext cx="784887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Нарисуем </a:t>
            </a:r>
            <a:r>
              <a:rPr lang="ru-RU" sz="2400" b="1" dirty="0" smtClean="0">
                <a:solidFill>
                  <a:srgbClr val="C00000"/>
                </a:solidFill>
              </a:rPr>
              <a:t>лето</a:t>
            </a:r>
            <a:r>
              <a:rPr lang="ru-RU" sz="2400" b="1" dirty="0" smtClean="0">
                <a:solidFill>
                  <a:srgbClr val="C00000"/>
                </a:solidFill>
              </a:rPr>
              <a:t>.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Нам понадобятся: листок бумаги, </a:t>
            </a:r>
            <a:r>
              <a:rPr lang="ru-RU" sz="2400" b="1" dirty="0" smtClean="0">
                <a:solidFill>
                  <a:srgbClr val="C00000"/>
                </a:solidFill>
              </a:rPr>
              <a:t>краски акварельные, кисточка, непроливайка </a:t>
            </a:r>
            <a:r>
              <a:rPr lang="ru-RU" sz="2400" b="1" dirty="0" smtClean="0">
                <a:solidFill>
                  <a:srgbClr val="C00000"/>
                </a:solidFill>
              </a:rPr>
              <a:t>и веселое настроение.</a:t>
            </a:r>
          </a:p>
        </p:txBody>
      </p:sp>
      <p:pic>
        <p:nvPicPr>
          <p:cNvPr id="6" name="Picture 2" descr="C:\Users\PK\Desktop\ПР-2412-МИНИАТЮР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074135"/>
            <a:ext cx="4104048" cy="410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22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3568" y="548680"/>
            <a:ext cx="81369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Аппликация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Божья коровка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понадобится: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цветная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бумага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зеленого, красного, черного, белого цвета, клей, ножницы.</a:t>
            </a:r>
            <a:endParaRPr lang="ru-RU" sz="24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 descr="C:\Users\PK\Desktop\1661996335_29-klubmama-ru-p-podelki-2-mladshaya-gruppa-leto-foto-3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779940"/>
            <a:ext cx="4349060" cy="43490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65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PK\Desktop\geometricheskie-figury.jpg"/>
          <p:cNvPicPr>
            <a:picLocks noGrp="1" noChangeAspect="1" noChangeArrowheads="1"/>
          </p:cNvPicPr>
          <p:nvPr>
            <p:ph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6" t="19528" r="1859" b="11833"/>
          <a:stretch/>
        </p:blipFill>
        <p:spPr bwMode="auto">
          <a:xfrm>
            <a:off x="1427018" y="2204864"/>
            <a:ext cx="6400800" cy="330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908720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 геометрические фигуры </a:t>
            </a:r>
          </a:p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их цвета</a:t>
            </a:r>
            <a:endParaRPr lang="ru-RU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4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PK\Desktop\1674824687_bogatyr-club-p-fon-dlya-prezentatsii-v-dou-fon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23"/>
            <a:ext cx="917321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PK\Desktop\дистан 2 младшая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5892"/>
            <a:ext cx="7416824" cy="555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764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PK\Desktop\a2c8e62da2777caba28f723624961b3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4" y="0"/>
            <a:ext cx="9122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788840" y="2348880"/>
            <a:ext cx="5061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</a:p>
          <a:p>
            <a:pPr algn="ctr"/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05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345</TotalTime>
  <Words>86</Words>
  <Application>Microsoft Office PowerPoint</Application>
  <PresentationFormat>Экран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 -Что делают дети на пляже летом?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PK</dc:creator>
  <cp:lastModifiedBy>PK</cp:lastModifiedBy>
  <cp:revision>32</cp:revision>
  <dcterms:created xsi:type="dcterms:W3CDTF">2022-01-31T03:51:45Z</dcterms:created>
  <dcterms:modified xsi:type="dcterms:W3CDTF">2024-05-16T09:00:46Z</dcterms:modified>
</cp:coreProperties>
</file>