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37" r:id="rId1"/>
    <p:sldMasterId id="2147483749" r:id="rId2"/>
  </p:sldMasterIdLst>
  <p:sldIdLst>
    <p:sldId id="296" r:id="rId3"/>
    <p:sldId id="294" r:id="rId4"/>
    <p:sldId id="334" r:id="rId5"/>
    <p:sldId id="352" r:id="rId6"/>
    <p:sldId id="353" r:id="rId7"/>
    <p:sldId id="351" r:id="rId8"/>
    <p:sldId id="354" r:id="rId9"/>
    <p:sldId id="355" r:id="rId10"/>
    <p:sldId id="356" r:id="rId11"/>
    <p:sldId id="361" r:id="rId12"/>
    <p:sldId id="360" r:id="rId13"/>
    <p:sldId id="358" r:id="rId14"/>
    <p:sldId id="359" r:id="rId15"/>
    <p:sldId id="363" r:id="rId16"/>
    <p:sldId id="293" r:id="rId17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9" autoAdjust="0"/>
    <p:restoredTop sz="94660"/>
  </p:normalViewPr>
  <p:slideViewPr>
    <p:cSldViewPr>
      <p:cViewPr varScale="1">
        <p:scale>
          <a:sx n="88" d="100"/>
          <a:sy n="88" d="100"/>
        </p:scale>
        <p:origin x="40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21.05.2024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965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21.05.2024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496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21.05.2024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726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21.05.2024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392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21.05.2024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023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21.05.2024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964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21.05.2024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162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21.05.2024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942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21.05.2024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0985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21.05.2024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335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21.05.2024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003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21.05.2024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5045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21.05.2024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6234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21.05.2024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5070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21.05.2024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219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21.05.2024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417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21.05.2024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661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21.05.2024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59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21.05.2024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481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21.05.2024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854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21.05.2024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928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21.05.2024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331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21.05.2024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417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21.05.2024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304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4.png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jp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187624" y="1196752"/>
            <a:ext cx="6984776" cy="2664296"/>
          </a:xfrm>
          <a:ln>
            <a:noFill/>
          </a:ln>
        </p:spPr>
        <p:txBody>
          <a:bodyPr>
            <a:normAutofit fontScale="90000"/>
          </a:bodyPr>
          <a:lstStyle/>
          <a:p>
            <a:pPr marL="228600" lvl="0" indent="-182880">
              <a:spcBef>
                <a:spcPct val="20000"/>
              </a:spcBef>
              <a:spcAft>
                <a:spcPts val="300"/>
              </a:spcAft>
            </a:pPr>
            <a:r>
              <a:rPr lang="ru-RU" sz="2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+mn-ea"/>
                <a:cs typeface="+mn-cs"/>
              </a:rPr>
              <a:t/>
            </a:r>
            <a:br>
              <a:rPr lang="ru-RU" sz="2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+mn-ea"/>
                <a:cs typeface="+mn-cs"/>
              </a:rPr>
            </a:br>
            <a:r>
              <a:rPr lang="ru-RU" sz="2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МБДОУ </a:t>
            </a:r>
            <a:r>
              <a:rPr lang="ru-RU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д/с № 5»Родничок» </a:t>
            </a:r>
            <a:br>
              <a:rPr lang="ru-RU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комбинированного вида с. Сарыг-Сеп</a:t>
            </a:r>
            <a:r>
              <a:rPr lang="ru-RU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
</a:t>
            </a:r>
            <a:br>
              <a:rPr lang="ru-RU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1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Дистанционное обучение </a:t>
            </a:r>
            <a:br>
              <a:rPr lang="ru-RU" sz="31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1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 </a:t>
            </a:r>
            <a:r>
              <a:rPr lang="ru-RU" sz="3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неделя ( с </a:t>
            </a:r>
            <a:r>
              <a:rPr lang="ru-RU" sz="31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27 по 31 мая 2024г</a:t>
            </a:r>
            <a:r>
              <a:rPr lang="ru-RU" sz="3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.)</a:t>
            </a:r>
            <a:br>
              <a:rPr lang="ru-RU" sz="3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31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  <a:r>
              <a:rPr lang="kk-KZ" sz="31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kk-KZ" sz="31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младшая</a:t>
            </a:r>
            <a:r>
              <a:rPr lang="ru-RU" sz="31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группа </a:t>
            </a:r>
            <a:r>
              <a:rPr lang="ru-RU" sz="31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lang="en-US" sz="31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lang="ru-RU" sz="31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31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31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lang="ru-RU" sz="31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31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года)</a:t>
            </a:r>
            <a:r>
              <a:rPr lang="ru-RU" sz="3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
</a:t>
            </a:r>
            <a:r>
              <a:rPr lang="ru-RU" sz="36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Тема</a:t>
            </a:r>
            <a:r>
              <a:rPr lang="ru-RU" sz="36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ru-RU" sz="36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«Плясуны и игруньи»</a:t>
            </a:r>
            <a:r>
              <a:rPr lang="ru-RU" sz="36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6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36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907704" y="4365104"/>
            <a:ext cx="5760640" cy="1201688"/>
          </a:xfrm>
          <a:ln>
            <a:noFill/>
          </a:ln>
          <a:effectLst/>
        </p:spPr>
        <p:txBody>
          <a:bodyPr>
            <a:noAutofit/>
          </a:bodyPr>
          <a:lstStyle/>
          <a:p>
            <a:pPr algn="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Выполнил: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</a:t>
            </a:r>
          </a:p>
          <a:p>
            <a:pPr algn="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Трегубова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В.В.</a:t>
            </a:r>
            <a:r>
              <a:rPr lang="ru-RU" sz="2400" spc="-1" dirty="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2400" spc="-1" dirty="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188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7571184" cy="2762624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вот и самая весёлая станция – 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«Игрунья». </a:t>
            </a:r>
            <a:b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ней можно играть в любые игры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Бабочки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летуньи,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Весёлые шалуньи,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С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цветочка на цветок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Порхают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весь денёк.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2852936"/>
            <a:ext cx="7427168" cy="3253933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             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«Бабочки»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 разложить четыре плоских цветка – красный, синий, жёлтый, белый. Под музыку ребёнок- бабочка «летает» вокруг цветов, слушает задание – какой цвет нужно найти, затем приседает у данного цветочка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(красный мак, одуванчик, ромашка, василёк).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Исп. Юлия Степанова-Пинус - Бабочки (по мотивам Е. Шаламоновой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368" y="2725613"/>
            <a:ext cx="487363" cy="4873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91478">
            <a:off x="-218752" y="873927"/>
            <a:ext cx="3373249" cy="22273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327" y="4509120"/>
            <a:ext cx="2410050" cy="208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8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714203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«Жуки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курица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слушаем и выполняем движения по тексту)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0881" y="3140968"/>
            <a:ext cx="8229600" cy="2232248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</a:t>
            </a:r>
            <a:r>
              <a:rPr lang="ru-RU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родители!</a:t>
            </a:r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     Во время игровой деятельности, роль </a:t>
            </a:r>
            <a:r>
              <a:rPr lang="ru-RU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курицы  </a:t>
            </a:r>
            <a:r>
              <a:rPr lang="ru-RU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сыграть  ребенок, или игрушка, или любой член семьи.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muzykalnye_igry_-_zhuki_i_kurits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0" y="20775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79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8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836712"/>
            <a:ext cx="7272808" cy="5289451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теперь давай поиграем с мишкой.</a:t>
            </a:r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3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Музыкальная игра</a:t>
            </a:r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4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«Игра с мишкой»</a:t>
            </a:r>
          </a:p>
          <a:p>
            <a:pPr marL="0" lvl="0" indent="0" algn="ctr">
              <a:spcBef>
                <a:spcPts val="0"/>
              </a:spcBef>
              <a:buNone/>
              <a:defRPr/>
            </a:pP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родители!</a:t>
            </a:r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     Во время игровой деятельности, роль медведя  может сыграть  ребенок, или игрушка, или любой член семьи. </a:t>
            </a:r>
          </a:p>
          <a:p>
            <a:pPr marL="0" indent="0"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63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476672"/>
            <a:ext cx="8003232" cy="5649491"/>
          </a:xfrm>
        </p:spPr>
        <p:txBody>
          <a:bodyPr>
            <a:normAutofit fontScale="85000" lnSpcReduction="20000"/>
          </a:bodyPr>
          <a:lstStyle/>
          <a:p>
            <a:pPr marL="265176" lvl="0" indent="-265176">
              <a:spcBef>
                <a:spcPts val="250"/>
              </a:spcBef>
              <a:buClr>
                <a:srgbClr val="F07F09"/>
              </a:buClr>
              <a:buSzPct val="80000"/>
              <a:buNone/>
            </a:pPr>
            <a:endParaRPr lang="ru-RU" sz="2200" dirty="0" smtClean="0">
              <a:solidFill>
                <a:prstClr val="black"/>
              </a:solidFill>
              <a:latin typeface="Verdana"/>
            </a:endParaRPr>
          </a:p>
          <a:p>
            <a:pPr marL="265176" lvl="0" indent="-265176">
              <a:spcBef>
                <a:spcPts val="250"/>
              </a:spcBef>
              <a:buClr>
                <a:srgbClr val="F07F09"/>
              </a:buClr>
              <a:buSzPct val="80000"/>
              <a:buNone/>
            </a:pPr>
            <a:endParaRPr lang="ru-RU" sz="2200" dirty="0" smtClean="0">
              <a:solidFill>
                <a:prstClr val="black"/>
              </a:solidFill>
              <a:latin typeface="Verdana"/>
            </a:endParaRPr>
          </a:p>
          <a:p>
            <a:pPr marL="265176" lvl="0" indent="-265176">
              <a:spcBef>
                <a:spcPts val="250"/>
              </a:spcBef>
              <a:buClr>
                <a:srgbClr val="F07F09"/>
              </a:buClr>
              <a:buSzPct val="80000"/>
              <a:buNone/>
            </a:pPr>
            <a:endParaRPr lang="ru-RU" sz="2200" dirty="0">
              <a:solidFill>
                <a:prstClr val="black"/>
              </a:solidFill>
              <a:latin typeface="Verdana"/>
            </a:endParaRPr>
          </a:p>
          <a:p>
            <a:pPr marL="265176" lvl="0" indent="-265176">
              <a:spcBef>
                <a:spcPts val="250"/>
              </a:spcBef>
              <a:buClr>
                <a:srgbClr val="F07F09"/>
              </a:buClr>
              <a:buSzPct val="80000"/>
              <a:buNone/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Мишка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косолапый</a:t>
            </a:r>
          </a:p>
          <a:p>
            <a:pPr marL="265176" lvl="0" indent="-265176">
              <a:spcBef>
                <a:spcPts val="250"/>
              </a:spcBef>
              <a:buClr>
                <a:srgbClr val="F07F09"/>
              </a:buClr>
              <a:buSzPct val="80000"/>
              <a:buNone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Машет детям лапой.</a:t>
            </a:r>
          </a:p>
          <a:p>
            <a:pPr marL="265176" lvl="0" indent="-265176">
              <a:spcBef>
                <a:spcPts val="250"/>
              </a:spcBef>
              <a:buClr>
                <a:srgbClr val="F07F09"/>
              </a:buClr>
              <a:buSzPct val="80000"/>
              <a:buNone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Приглашает погулять,</a:t>
            </a:r>
          </a:p>
          <a:p>
            <a:pPr marL="265176" lvl="0" indent="-265176">
              <a:spcBef>
                <a:spcPts val="250"/>
              </a:spcBef>
              <a:buClr>
                <a:srgbClr val="F07F09"/>
              </a:buClr>
              <a:buSzPct val="80000"/>
              <a:buNone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догонялки поиграть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65176" lvl="0" indent="-265176">
              <a:spcBef>
                <a:spcPts val="250"/>
              </a:spcBef>
              <a:buClr>
                <a:srgbClr val="F07F09"/>
              </a:buClr>
              <a:buSzPct val="80000"/>
              <a:buNone/>
            </a:pPr>
            <a:endParaRPr lang="ru-RU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5176" lvl="0" indent="-265176">
              <a:spcBef>
                <a:spcPts val="250"/>
              </a:spcBef>
              <a:buClr>
                <a:srgbClr val="F07F09"/>
              </a:buClr>
              <a:buSzPct val="80000"/>
              <a:buNone/>
            </a:pPr>
            <a:endParaRPr lang="ru-RU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5176" lvl="0" indent="-265176">
              <a:spcBef>
                <a:spcPts val="250"/>
              </a:spcBef>
              <a:buClr>
                <a:srgbClr val="F07F09"/>
              </a:buClr>
              <a:buSzPct val="80000"/>
              <a:buNone/>
            </a:pPr>
            <a:endParaRPr lang="ru-RU" sz="26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5176" lvl="0" indent="-265176" algn="just">
              <a:spcBef>
                <a:spcPts val="250"/>
              </a:spcBef>
              <a:buClr>
                <a:srgbClr val="F07F09"/>
              </a:buClr>
              <a:buSzPct val="80000"/>
              <a:buNone/>
            </a:pPr>
            <a:r>
              <a:rPr lang="ru-RU" sz="2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6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5176" lvl="0" indent="-265176" algn="just">
              <a:spcBef>
                <a:spcPts val="250"/>
              </a:spcBef>
              <a:buClr>
                <a:srgbClr val="F07F09"/>
              </a:buClr>
              <a:buSzPct val="80000"/>
              <a:buNone/>
            </a:pPr>
            <a:endParaRPr lang="ru-RU" sz="26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5176" lvl="0" indent="-265176" algn="just">
              <a:spcBef>
                <a:spcPts val="250"/>
              </a:spcBef>
              <a:buClr>
                <a:srgbClr val="F07F09"/>
              </a:buClr>
              <a:buSzPct val="80000"/>
              <a:buNone/>
            </a:pPr>
            <a:endParaRPr lang="ru-RU" sz="26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5176" lvl="0" indent="-265176" algn="just">
              <a:spcBef>
                <a:spcPts val="250"/>
              </a:spcBef>
              <a:buClr>
                <a:srgbClr val="F07F09"/>
              </a:buClr>
              <a:buSzPct val="80000"/>
              <a:buNone/>
            </a:pPr>
            <a:r>
              <a:rPr lang="ru-RU" sz="2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2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 </a:t>
            </a:r>
            <a:r>
              <a:rPr lang="ru-RU" sz="2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медведь (взрослый) </a:t>
            </a:r>
            <a:r>
              <a:rPr lang="ru-RU" sz="2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поёт </a:t>
            </a:r>
            <a:r>
              <a:rPr lang="ru-RU" sz="2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песенку</a:t>
            </a:r>
            <a:r>
              <a:rPr lang="ru-RU" sz="2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6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5176" lvl="0" indent="-265176" algn="just">
              <a:spcBef>
                <a:spcPts val="250"/>
              </a:spcBef>
              <a:buClr>
                <a:srgbClr val="F07F09"/>
              </a:buClr>
              <a:buSzPct val="80000"/>
              <a:buNone/>
            </a:pPr>
            <a:r>
              <a:rPr lang="ru-RU" sz="2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ребёнок подходит к Мишке. </a:t>
            </a:r>
          </a:p>
          <a:p>
            <a:pPr marL="265176" lvl="0" indent="-265176" algn="just">
              <a:spcBef>
                <a:spcPts val="250"/>
              </a:spcBef>
              <a:buClr>
                <a:srgbClr val="F07F09"/>
              </a:buClr>
              <a:buSzPct val="80000"/>
              <a:buNone/>
            </a:pPr>
            <a:r>
              <a:rPr lang="ru-RU" sz="2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По </a:t>
            </a:r>
            <a:r>
              <a:rPr lang="ru-RU" sz="2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окончании песенки – </a:t>
            </a:r>
            <a:r>
              <a:rPr lang="ru-RU" sz="2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</a:t>
            </a:r>
          </a:p>
          <a:p>
            <a:pPr marL="265176" lvl="0" indent="-265176" algn="just">
              <a:spcBef>
                <a:spcPts val="250"/>
              </a:spcBef>
              <a:buClr>
                <a:srgbClr val="F07F09"/>
              </a:buClr>
              <a:buSzPct val="80000"/>
              <a:buNone/>
            </a:pPr>
            <a:r>
              <a:rPr lang="ru-RU" sz="2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убегает, медведь догоняет его.)</a:t>
            </a:r>
          </a:p>
          <a:p>
            <a:pPr marL="0" indent="0">
              <a:buNone/>
            </a:pPr>
            <a:endParaRPr lang="ru-RU" sz="19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26"/>
          <a:stretch/>
        </p:blipFill>
        <p:spPr>
          <a:xfrm>
            <a:off x="4651256" y="620688"/>
            <a:ext cx="3816424" cy="3831537"/>
          </a:xfrm>
          <a:prstGeom prst="rect">
            <a:avLst/>
          </a:prstGeom>
        </p:spPr>
      </p:pic>
      <p:pic>
        <p:nvPicPr>
          <p:cNvPr id="5" name="08 Игра с мишко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8911" y="3429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83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59979"/>
            <a:ext cx="7992888" cy="1226785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Наше удивительное путешествие закончилось, и мы отправляемся домой.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7"/>
            <a:ext cx="8229600" cy="4353346"/>
          </a:xfrm>
        </p:spPr>
        <p:txBody>
          <a:bodyPr/>
          <a:lstStyle/>
          <a:p>
            <a:pPr marL="0" lvl="0" indent="0" algn="ctr">
              <a:buNone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«Поезд»</a:t>
            </a:r>
          </a:p>
          <a:p>
            <a:pPr marL="0" lvl="0" indent="0">
              <a:buNone/>
            </a:pP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</a:p>
          <a:p>
            <a:pPr marL="0" lvl="0" indent="0">
              <a:buNone/>
            </a:pP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(под музыку топающим шагом идём по залу)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612" y="3645024"/>
            <a:ext cx="4960314" cy="2323080"/>
          </a:xfrm>
          <a:prstGeom prst="rect">
            <a:avLst/>
          </a:prstGeom>
        </p:spPr>
      </p:pic>
      <p:pic>
        <p:nvPicPr>
          <p:cNvPr id="4" name="Поезд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28184" y="18448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31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11560" y="1700808"/>
            <a:ext cx="8085584" cy="2304256"/>
          </a:xfrm>
        </p:spPr>
        <p:txBody>
          <a:bodyPr>
            <a:norm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endParaRPr lang="ru-RU" sz="5400" b="1" dirty="0" smtClean="0">
              <a:ln w="11430"/>
              <a:solidFill>
                <a:schemeClr val="accent3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5400" b="1" dirty="0" smtClean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Спасибо </a:t>
            </a:r>
            <a:r>
              <a:rPr lang="ru-RU" sz="5400" b="1" dirty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 внимание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6266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392489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родители!</a:t>
            </a:r>
          </a:p>
          <a:p>
            <a:pPr marL="0" lvl="0" indent="0" algn="ctr">
              <a:spcBef>
                <a:spcPts val="0"/>
              </a:spcBef>
              <a:buNone/>
            </a:pP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деятельности с ребенком 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сделайте, пожалуйста, фотографии. 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Отправить фотографии можно в группу в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вайбере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лично вашему воспитателю.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0256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8326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/>
              <a:t>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Вот как мы умеем</a:t>
            </a:r>
          </a:p>
          <a:p>
            <a:pPr marL="0" indent="0" algn="ctr">
              <a:buNone/>
            </a:pPr>
            <a:r>
              <a:rPr lang="ru-RU" sz="2000" dirty="0">
                <a:solidFill>
                  <a:srgbClr val="0F1A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Зашагали ножки 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F1A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Топ, топ, топ!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F1A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Прямо по дорожке 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F1A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Топ, топ, топ!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F1A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Ну-ка веселее 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F1A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Топ, топ, топ!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F1A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как мы умеем 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F1A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Топ, топ, топ!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F1A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Топают сапожки 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F1A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Топ, топ, топ!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F1A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наши ножки 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F1A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Топ, топ, топ!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" t="21651" r="2160" b="24013"/>
          <a:stretch/>
        </p:blipFill>
        <p:spPr>
          <a:xfrm>
            <a:off x="2591780" y="4797152"/>
            <a:ext cx="3960440" cy="1702618"/>
          </a:xfrm>
          <a:prstGeom prst="rect">
            <a:avLst/>
          </a:prstGeom>
        </p:spPr>
      </p:pic>
      <p:pic>
        <p:nvPicPr>
          <p:cNvPr id="2" name="07 Вот как мы умеем!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69171" y="29016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4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274638"/>
            <a:ext cx="6347048" cy="2578298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Паровозик загудел.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Что-то он сказать хотел…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же хочет он сказать?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Скорее всего, паровоз говорит: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«У-У-У! Занимайте скорее места,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путешествие отправляться пора!»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708920"/>
            <a:ext cx="3466190" cy="34172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«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Поезд»</a:t>
            </a:r>
          </a:p>
          <a:p>
            <a:pPr marL="0" indent="0">
              <a:buNone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</a:p>
          <a:p>
            <a:pPr marL="0" indent="0">
              <a:buNone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(под музыку топающим шагом идём по залу)</a:t>
            </a:r>
          </a:p>
          <a:p>
            <a:pPr marL="0" indent="0">
              <a:buNone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esnya_poez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91880" y="3194152"/>
            <a:ext cx="487363" cy="4873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758" y="3573016"/>
            <a:ext cx="4960314" cy="232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620688"/>
            <a:ext cx="7859216" cy="1728192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27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Вот и первая остановка</a:t>
            </a:r>
            <a:r>
              <a:rPr lang="ru-RU" sz="27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br>
              <a:rPr lang="ru-RU" sz="27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7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Называется она </a:t>
            </a:r>
            <a:r>
              <a:rPr lang="ru-RU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</a:t>
            </a:r>
            <a:r>
              <a:rPr lang="ru-RU" sz="27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Плясунья».</a:t>
            </a:r>
            <a:br>
              <a:rPr lang="ru-RU" sz="27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7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Все, кто здесь живёт, очень любят плясать. Давай и мы с тобой попляшем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2492896"/>
            <a:ext cx="5112568" cy="3633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Танец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«Буги – вуги»</a:t>
            </a:r>
          </a:p>
          <a:p>
            <a:pPr marL="0" indent="0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</a:p>
          <a:p>
            <a:pPr marL="0" indent="0" algn="ctr">
              <a:buNone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(выполняем движения по тексту     песенки)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detskaya_tancevalnaya_-_my_tancuem_bugi_vugi_povorachivayas_v_kruge_get-tune.net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07904" y="3212976"/>
            <a:ext cx="487363" cy="4873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0"/>
          <a:stretch/>
        </p:blipFill>
        <p:spPr>
          <a:xfrm>
            <a:off x="6516216" y="2549597"/>
            <a:ext cx="2386608" cy="394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8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2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7864" y="662054"/>
            <a:ext cx="5472608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«Пальчики - ручки»</a:t>
            </a:r>
          </a:p>
          <a:p>
            <a:pPr marL="0" indent="0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Тихонько ударяем палец о палец.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Хлопаем в ладоши.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Ударяем носком о пол.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Весело притопываем.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Слегка приседаем («пружинка»)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Подпрыгиваем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Подняв руки, вращаем кистями (движение «фонарики»)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Кружимся, опустив руки.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29 Пальчики - ручки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2320" y="836712"/>
            <a:ext cx="487363" cy="4873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3356992"/>
            <a:ext cx="1944793" cy="29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03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404664"/>
            <a:ext cx="5832648" cy="1008112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 что, поехали дальше.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497363"/>
          </a:xfrm>
        </p:spPr>
        <p:txBody>
          <a:bodyPr/>
          <a:lstStyle/>
          <a:p>
            <a:pPr marL="0" lvl="0" indent="0" algn="ctr">
              <a:buNone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«Поезд»</a:t>
            </a:r>
          </a:p>
          <a:p>
            <a:pPr marL="0" lvl="0" indent="0">
              <a:buNone/>
            </a:pP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</a:p>
          <a:p>
            <a:pPr marL="0" lvl="0" indent="0">
              <a:buNone/>
            </a:pP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(под музыку топающим шагом идём по залу)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661457"/>
            <a:ext cx="4960314" cy="2323080"/>
          </a:xfrm>
          <a:prstGeom prst="rect">
            <a:avLst/>
          </a:prstGeom>
        </p:spPr>
      </p:pic>
      <p:pic>
        <p:nvPicPr>
          <p:cNvPr id="6" name="pesnya_poez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72200" y="1628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9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Следующая остановка –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«Певунья»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все поют, и мы споём свои любимые песни.</a:t>
            </a:r>
            <a:endParaRPr lang="ru-RU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давай мы с тобой тоже споём песенку. Про корову.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Песенка «Корова»</a:t>
            </a:r>
            <a:b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(слушаем песенку и подпеваем)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Солнышко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любят все: дети, взрослые, деревья, цветы. Без солнышка нет жизни на земле.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Кто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солнышка друзья? Правильно,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– и ты, и я!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Давай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споём с тобой эту песенку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«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у солнышка друзья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КОРОВА РАУХВЕРГЕР (256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92280" y="1988840"/>
            <a:ext cx="487363" cy="487363"/>
          </a:xfrm>
          <a:prstGeom prst="rect">
            <a:avLst/>
          </a:prstGeom>
        </p:spPr>
      </p:pic>
      <p:pic>
        <p:nvPicPr>
          <p:cNvPr id="5" name="Детские песни - Есть у солнышка друзья (сл. Каргановой, муз. Тиличеевой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30458" y="49411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9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9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210146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 что, поехали дальше.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7"/>
            <a:ext cx="8229600" cy="4353346"/>
          </a:xfrm>
        </p:spPr>
        <p:txBody>
          <a:bodyPr/>
          <a:lstStyle/>
          <a:p>
            <a:pPr marL="0" lvl="0" indent="0" algn="ctr">
              <a:buNone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«Поезд»</a:t>
            </a:r>
          </a:p>
          <a:p>
            <a:pPr marL="0" lvl="0" indent="0">
              <a:buNone/>
            </a:pP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</a:p>
          <a:p>
            <a:pPr marL="0" lvl="0" indent="0">
              <a:buNone/>
            </a:pP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(под музыку топающим шагом идём по залу)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612" y="3645024"/>
            <a:ext cx="4960314" cy="2323080"/>
          </a:xfrm>
          <a:prstGeom prst="rect">
            <a:avLst/>
          </a:prstGeom>
        </p:spPr>
      </p:pic>
      <p:pic>
        <p:nvPicPr>
          <p:cNvPr id="8" name="Слова Т. Бабаджан, музыка Н. Метлова - . ПОЕЗД_(mp3-gorilla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6256" y="1628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89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8229</TotalTime>
  <Words>402</Words>
  <Application>Microsoft Office PowerPoint</Application>
  <PresentationFormat>Экран (4:3)</PresentationFormat>
  <Paragraphs>82</Paragraphs>
  <Slides>15</Slides>
  <Notes>0</Notes>
  <HiddenSlides>0</HiddenSlides>
  <MMClips>12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Times New Roman</vt:lpstr>
      <vt:lpstr>Verdana</vt:lpstr>
      <vt:lpstr>Тема Office</vt:lpstr>
      <vt:lpstr>1_Тема Office</vt:lpstr>
      <vt:lpstr> МБДОУ д/с № 5»Родничок»  комбинированного вида с. Сарыг-Сеп
 Дистанционное обучение  13 неделя ( с 27 по 31 мая 2024г.) II младшая группа (3 - 4 года)
Тема: «Плясуны и игруньи» </vt:lpstr>
      <vt:lpstr>Презентация PowerPoint</vt:lpstr>
      <vt:lpstr>Презентация PowerPoint</vt:lpstr>
      <vt:lpstr>Паровозик загудел. Что-то он сказать хотел… Что же хочет он сказать? Скорее всего, паровоз говорит: «У-У-У! Занимайте скорее места, В путешествие отправляться пора!»</vt:lpstr>
      <vt:lpstr>Вот и первая остановка.  Называется она «Плясунья».  Все, кто здесь живёт, очень любят плясать. Давай и мы с тобой попляшем. </vt:lpstr>
      <vt:lpstr>Презентация PowerPoint</vt:lpstr>
      <vt:lpstr>Ну что, поехали дальше.</vt:lpstr>
      <vt:lpstr>Следующая остановка – «Певунья»,  здесь все поют, и мы споём свои любимые песни.</vt:lpstr>
      <vt:lpstr>Ну что, поехали дальше.</vt:lpstr>
      <vt:lpstr>А вот и самая весёлая станция – «Игрунья».  На ней можно играть в любые игры.  Бабочки – летуньи, Весёлые шалуньи,      С цветочка на цветок    Порхают весь денёк.</vt:lpstr>
      <vt:lpstr>Игра «Жуки и курица» (слушаем и выполняем движения по тексту)</vt:lpstr>
      <vt:lpstr>Презентация PowerPoint</vt:lpstr>
      <vt:lpstr>Презентация PowerPoint</vt:lpstr>
      <vt:lpstr>Наше удивительное путешествие закончилось, и мы отправляемся домой.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д/с № 5»Родничок» комбинированного вида с.Сарыг-Сеп   Тема: «Название проекта»</dc:title>
  <dc:creator>Ирина</dc:creator>
  <cp:lastModifiedBy>asus</cp:lastModifiedBy>
  <cp:revision>293</cp:revision>
  <dcterms:created xsi:type="dcterms:W3CDTF">2017-09-25T05:51:55Z</dcterms:created>
  <dcterms:modified xsi:type="dcterms:W3CDTF">2024-05-21T16:06:40Z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8</vt:i4>
  </property>
</Properties>
</file>