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DC6-8726-4801-B77B-9D9D13A56CC2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F157-7DCD-48CB-BBAB-C9EB9FA14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9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DC6-8726-4801-B77B-9D9D13A56CC2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F157-7DCD-48CB-BBAB-C9EB9FA14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7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DC6-8726-4801-B77B-9D9D13A56CC2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F157-7DCD-48CB-BBAB-C9EB9FA14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0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DC6-8726-4801-B77B-9D9D13A56CC2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F157-7DCD-48CB-BBAB-C9EB9FA14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1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DC6-8726-4801-B77B-9D9D13A56CC2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F157-7DCD-48CB-BBAB-C9EB9FA14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38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DC6-8726-4801-B77B-9D9D13A56CC2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F157-7DCD-48CB-BBAB-C9EB9FA14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2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DC6-8726-4801-B77B-9D9D13A56CC2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F157-7DCD-48CB-BBAB-C9EB9FA14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64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DC6-8726-4801-B77B-9D9D13A56CC2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F157-7DCD-48CB-BBAB-C9EB9FA14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8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DC6-8726-4801-B77B-9D9D13A56CC2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F157-7DCD-48CB-BBAB-C9EB9FA14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DC6-8726-4801-B77B-9D9D13A56CC2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F157-7DCD-48CB-BBAB-C9EB9FA14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0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EDC6-8726-4801-B77B-9D9D13A56CC2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F157-7DCD-48CB-BBAB-C9EB9FA14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5EDC6-8726-4801-B77B-9D9D13A56CC2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5F157-7DCD-48CB-BBAB-C9EB9FA14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2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9"/>
            <a:ext cx="12192000" cy="68708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73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Родничок» комбинированного вида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Сарыг-Сеп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неделя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«Весна»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r>
              <a:rPr lang="ru-RU" sz="4800" dirty="0"/>
              <a:t/>
            </a:r>
            <a:br>
              <a:rPr lang="ru-RU" sz="4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29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99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Маршируем под музыку, идем по кругу</a:t>
            </a:r>
            <a:endParaRPr lang="ru-RU" dirty="0"/>
          </a:p>
        </p:txBody>
      </p:sp>
      <p:pic>
        <p:nvPicPr>
          <p:cNvPr id="5" name="001-upr_-v-tempe-marsh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4"/>
            <a:ext cx="12192000" cy="68339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1093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rgbClr val="1A1A1A"/>
                </a:solidFill>
                <a:latin typeface="Verdana" panose="020B0604030504040204" pitchFamily="34" charset="0"/>
              </a:rPr>
              <a:t>Продолжаем учить песенку</a:t>
            </a:r>
            <a:br>
              <a:rPr lang="ru-RU" sz="2700" b="1" dirty="0">
                <a:solidFill>
                  <a:srgbClr val="1A1A1A"/>
                </a:solidFill>
                <a:latin typeface="Verdana" panose="020B0604030504040204" pitchFamily="34" charset="0"/>
              </a:rPr>
            </a:br>
            <a:r>
              <a:rPr lang="ru-RU" sz="2700" b="1" dirty="0">
                <a:solidFill>
                  <a:srgbClr val="1A1A1A"/>
                </a:solidFill>
                <a:latin typeface="Verdana" panose="020B0604030504040204" pitchFamily="34" charset="0"/>
              </a:rPr>
              <a:t/>
            </a:r>
            <a:br>
              <a:rPr lang="ru-RU" sz="2700" b="1" dirty="0">
                <a:solidFill>
                  <a:srgbClr val="1A1A1A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1A1A1A"/>
                </a:solidFill>
                <a:latin typeface="Verdana" panose="020B0604030504040204" pitchFamily="34" charset="0"/>
              </a:rPr>
              <a:t>Солнце светит в небе золотое,</a:t>
            </a:r>
            <a:br>
              <a:rPr lang="ru-RU" sz="2400" dirty="0">
                <a:solidFill>
                  <a:srgbClr val="1A1A1A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1A1A1A"/>
                </a:solidFill>
                <a:latin typeface="Verdana" panose="020B0604030504040204" pitchFamily="34" charset="0"/>
              </a:rPr>
              <a:t>Луг зелёный и зелёный бор.</a:t>
            </a:r>
            <a:br>
              <a:rPr lang="ru-RU" sz="2400" dirty="0">
                <a:solidFill>
                  <a:srgbClr val="1A1A1A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1A1A1A"/>
                </a:solidFill>
                <a:latin typeface="Verdana" panose="020B0604030504040204" pitchFamily="34" charset="0"/>
              </a:rPr>
              <a:t>Дружим мы со сказочной весною.</a:t>
            </a:r>
            <a:br>
              <a:rPr lang="ru-RU" sz="2400" dirty="0">
                <a:solidFill>
                  <a:srgbClr val="1A1A1A"/>
                </a:solidFill>
                <a:latin typeface="Verdana" panose="020B0604030504040204" pitchFamily="34" charset="0"/>
              </a:rPr>
            </a:br>
            <a:r>
              <a:rPr lang="ru-RU" sz="2400" dirty="0">
                <a:solidFill>
                  <a:srgbClr val="1A1A1A"/>
                </a:solidFill>
                <a:latin typeface="Verdana" panose="020B0604030504040204" pitchFamily="34" charset="0"/>
              </a:rPr>
              <a:t>Ручеёк поёт нам песню с гор.</a:t>
            </a:r>
            <a:br>
              <a:rPr lang="ru-RU" sz="2400" dirty="0">
                <a:solidFill>
                  <a:srgbClr val="1A1A1A"/>
                </a:solidFill>
                <a:latin typeface="Verdana" panose="020B0604030504040204" pitchFamily="34" charset="0"/>
              </a:rPr>
            </a:br>
            <a:r>
              <a:rPr lang="ru-RU" sz="2400" dirty="0" smtClean="0">
                <a:solidFill>
                  <a:srgbClr val="1A1A1A"/>
                </a:solidFill>
                <a:latin typeface="Verdana" panose="020B0604030504040204" pitchFamily="34" charset="0"/>
              </a:rPr>
              <a:t>Припев</a:t>
            </a:r>
            <a:r>
              <a:rPr lang="ru-RU" sz="2400" dirty="0">
                <a:solidFill>
                  <a:srgbClr val="1A1A1A"/>
                </a:solidFill>
                <a:latin typeface="Verdana" panose="020B0604030504040204" pitchFamily="34" charset="0"/>
              </a:rPr>
              <a:t>:</a:t>
            </a:r>
            <a:r>
              <a:rPr lang="ru-RU" sz="4000" dirty="0">
                <a:solidFill>
                  <a:srgbClr val="1A1A1A"/>
                </a:solidFill>
                <a:latin typeface="Verdana" panose="020B0604030504040204" pitchFamily="34" charset="0"/>
              </a:rPr>
              <a:t/>
            </a:r>
            <a:br>
              <a:rPr lang="ru-RU" sz="4000" dirty="0">
                <a:solidFill>
                  <a:srgbClr val="1A1A1A"/>
                </a:solidFill>
                <a:latin typeface="Verdana" panose="020B0604030504040204" pitchFamily="34" charset="0"/>
              </a:rPr>
            </a:br>
            <a:r>
              <a:rPr lang="ru-RU" sz="2200" dirty="0">
                <a:solidFill>
                  <a:srgbClr val="1A1A1A"/>
                </a:solidFill>
                <a:latin typeface="Verdana" panose="020B0604030504040204" pitchFamily="34" charset="0"/>
              </a:rPr>
              <a:t>Песенка весны – это я и ты, небо в облаках,</a:t>
            </a:r>
            <a:br>
              <a:rPr lang="ru-RU" sz="2200" dirty="0">
                <a:solidFill>
                  <a:srgbClr val="1A1A1A"/>
                </a:solidFill>
                <a:latin typeface="Verdana" panose="020B0604030504040204" pitchFamily="34" charset="0"/>
              </a:rPr>
            </a:br>
            <a:r>
              <a:rPr lang="ru-RU" sz="2200" dirty="0">
                <a:solidFill>
                  <a:srgbClr val="1A1A1A"/>
                </a:solidFill>
                <a:latin typeface="Verdana" panose="020B0604030504040204" pitchFamily="34" charset="0"/>
              </a:rPr>
              <a:t>Голубой родник и зелёный лес, солнышко с небес.</a:t>
            </a:r>
            <a:br>
              <a:rPr lang="ru-RU" sz="2200" dirty="0">
                <a:solidFill>
                  <a:srgbClr val="1A1A1A"/>
                </a:solidFill>
                <a:latin typeface="Verdana" panose="020B0604030504040204" pitchFamily="34" charset="0"/>
              </a:rPr>
            </a:br>
            <a:r>
              <a:rPr lang="ru-RU" sz="2200" dirty="0">
                <a:solidFill>
                  <a:srgbClr val="1A1A1A"/>
                </a:solidFill>
                <a:latin typeface="Verdana" panose="020B0604030504040204" pitchFamily="34" charset="0"/>
              </a:rPr>
              <a:t/>
            </a:r>
            <a:br>
              <a:rPr lang="ru-RU" sz="2200" dirty="0">
                <a:solidFill>
                  <a:srgbClr val="1A1A1A"/>
                </a:solidFill>
                <a:latin typeface="Verdana" panose="020B0604030504040204" pitchFamily="34" charset="0"/>
              </a:rPr>
            </a:br>
            <a:r>
              <a:rPr lang="ru-RU" sz="2200" dirty="0">
                <a:solidFill>
                  <a:srgbClr val="1A1A1A"/>
                </a:solidFill>
                <a:latin typeface="Verdana" panose="020B0604030504040204" pitchFamily="34" charset="0"/>
              </a:rPr>
              <a:t>Дует ветер и колышет травку,</a:t>
            </a:r>
            <a:br>
              <a:rPr lang="ru-RU" sz="2200" dirty="0">
                <a:solidFill>
                  <a:srgbClr val="1A1A1A"/>
                </a:solidFill>
                <a:latin typeface="Verdana" panose="020B0604030504040204" pitchFamily="34" charset="0"/>
              </a:rPr>
            </a:br>
            <a:r>
              <a:rPr lang="ru-RU" sz="2200" dirty="0">
                <a:solidFill>
                  <a:srgbClr val="1A1A1A"/>
                </a:solidFill>
                <a:latin typeface="Verdana" panose="020B0604030504040204" pitchFamily="34" charset="0"/>
              </a:rPr>
              <a:t>В небе птицы песенки поют.</a:t>
            </a:r>
            <a:br>
              <a:rPr lang="ru-RU" sz="2200" dirty="0">
                <a:solidFill>
                  <a:srgbClr val="1A1A1A"/>
                </a:solidFill>
                <a:latin typeface="Verdana" panose="020B0604030504040204" pitchFamily="34" charset="0"/>
              </a:rPr>
            </a:br>
            <a:r>
              <a:rPr lang="ru-RU" sz="2200" dirty="0">
                <a:solidFill>
                  <a:srgbClr val="1A1A1A"/>
                </a:solidFill>
                <a:latin typeface="Verdana" panose="020B0604030504040204" pitchFamily="34" charset="0"/>
              </a:rPr>
              <a:t>Нам весна распахивает двери</a:t>
            </a:r>
            <a:br>
              <a:rPr lang="ru-RU" sz="2200" dirty="0">
                <a:solidFill>
                  <a:srgbClr val="1A1A1A"/>
                </a:solidFill>
                <a:latin typeface="Verdana" panose="020B0604030504040204" pitchFamily="34" charset="0"/>
              </a:rPr>
            </a:br>
            <a:r>
              <a:rPr lang="ru-RU" sz="2200" dirty="0">
                <a:solidFill>
                  <a:srgbClr val="1A1A1A"/>
                </a:solidFill>
                <a:latin typeface="Verdana" panose="020B0604030504040204" pitchFamily="34" charset="0"/>
              </a:rPr>
              <a:t>И цветочки первые цветут.</a:t>
            </a:r>
            <a:br>
              <a:rPr lang="ru-RU" sz="2200" dirty="0">
                <a:solidFill>
                  <a:srgbClr val="1A1A1A"/>
                </a:solidFill>
                <a:latin typeface="Verdana" panose="020B0604030504040204" pitchFamily="34" charset="0"/>
              </a:rPr>
            </a:br>
            <a:r>
              <a:rPr lang="ru-RU" sz="2200" dirty="0" smtClean="0">
                <a:solidFill>
                  <a:srgbClr val="1A1A1A"/>
                </a:solidFill>
                <a:latin typeface="Verdana" panose="020B0604030504040204" pitchFamily="34" charset="0"/>
              </a:rPr>
              <a:t>Припев</a:t>
            </a:r>
            <a:r>
              <a:rPr lang="ru-RU" sz="2200" dirty="0">
                <a:solidFill>
                  <a:srgbClr val="1A1A1A"/>
                </a:solidFill>
                <a:latin typeface="Verdana" panose="020B0604030504040204" pitchFamily="34" charset="0"/>
              </a:rPr>
              <a:t>.</a:t>
            </a:r>
            <a:br>
              <a:rPr lang="ru-RU" sz="2200" dirty="0">
                <a:solidFill>
                  <a:srgbClr val="1A1A1A"/>
                </a:solidFill>
                <a:latin typeface="Verdana" panose="020B0604030504040204" pitchFamily="34" charset="0"/>
              </a:rPr>
            </a:br>
            <a:r>
              <a:rPr lang="ru-RU" sz="2200" dirty="0">
                <a:solidFill>
                  <a:srgbClr val="1A1A1A"/>
                </a:solidFill>
                <a:latin typeface="Verdana" panose="020B0604030504040204" pitchFamily="34" charset="0"/>
              </a:rPr>
              <a:t/>
            </a:r>
            <a:br>
              <a:rPr lang="ru-RU" sz="2200" dirty="0">
                <a:solidFill>
                  <a:srgbClr val="1A1A1A"/>
                </a:solidFill>
                <a:latin typeface="Verdana" panose="020B0604030504040204" pitchFamily="34" charset="0"/>
              </a:rPr>
            </a:br>
            <a:endParaRPr lang="ru-RU" sz="2200" dirty="0"/>
          </a:p>
        </p:txBody>
      </p:sp>
      <p:pic>
        <p:nvPicPr>
          <p:cNvPr id="5" name="pesenka-vesny_min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73146" y="1346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4"/>
            <a:ext cx="12191999" cy="68431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Повторяем игру за словами автора</a:t>
            </a:r>
            <a:endParaRPr lang="ru-RU" dirty="0"/>
          </a:p>
        </p:txBody>
      </p:sp>
      <p:pic>
        <p:nvPicPr>
          <p:cNvPr id="5" name="b58c78472cdab2a3f9f4fd3d5a9bbc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</Words>
  <Application>Microsoft Office PowerPoint</Application>
  <PresentationFormat>Широкоэкранный</PresentationFormat>
  <Paragraphs>4</Paragraphs>
  <Slides>4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Verdana</vt:lpstr>
      <vt:lpstr>Тема Office</vt:lpstr>
      <vt:lpstr>МБДОУ №5 «Родничок» комбинированного вида  с. Сарыг-Сеп  Дистанционное обучение  V – неделя мая Средняя группа  Тема: «Весна» 2024 год </vt:lpstr>
      <vt:lpstr>Маршируем под музыку, идем по кругу</vt:lpstr>
      <vt:lpstr>Продолжаем учить песенку  Солнце светит в небе золотое, Луг зелёный и зелёный бор. Дружим мы со сказочной весною. Ручеёк поёт нам песню с гор. Припев: Песенка весны – это я и ты, небо в облаках, Голубой родник и зелёный лес, солнышко с небес.  Дует ветер и колышет травку, В небе птицы песенки поют. Нам весна распахивает двери И цветочки первые цветут. Припев.  </vt:lpstr>
      <vt:lpstr>Повторяем игру за словами автора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2024-05-17T19:00:54Z</dcterms:created>
  <dcterms:modified xsi:type="dcterms:W3CDTF">2024-05-17T19:15:55Z</dcterms:modified>
</cp:coreProperties>
</file>