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6" r:id="rId4"/>
    <p:sldId id="267" r:id="rId5"/>
    <p:sldId id="259" r:id="rId6"/>
    <p:sldId id="258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13.05.2024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cap="all" dirty="0">
                <a:ln>
                  <a:noFill/>
                </a:ln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«</a:t>
            </a:r>
            <a:r>
              <a:rPr lang="ru-RU" sz="5400" b="1" dirty="0" smtClean="0">
                <a:solidFill>
                  <a:srgbClr val="FF0000"/>
                </a:solidFill>
              </a:rPr>
              <a:t>Скоро </a:t>
            </a:r>
            <a:r>
              <a:rPr lang="ru-RU" sz="5400" b="1" dirty="0" smtClean="0">
                <a:solidFill>
                  <a:srgbClr val="FF0000"/>
                </a:solidFill>
              </a:rPr>
              <a:t>лето»</a:t>
            </a:r>
            <a:endParaRPr lang="ru-RU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B0F0"/>
                </a:solidFill>
              </a:rPr>
              <a:t>Средня</a:t>
            </a:r>
            <a:r>
              <a:rPr lang="ru-RU" b="1" dirty="0" smtClean="0">
                <a:solidFill>
                  <a:srgbClr val="00B0F0"/>
                </a:solidFill>
              </a:rPr>
              <a:t>я </a:t>
            </a:r>
            <a:r>
              <a:rPr lang="ru-RU" b="1" dirty="0">
                <a:solidFill>
                  <a:srgbClr val="00B0F0"/>
                </a:solidFill>
              </a:rPr>
              <a:t>группа </a:t>
            </a:r>
            <a:r>
              <a:rPr lang="ru-RU" b="1" dirty="0" smtClean="0">
                <a:solidFill>
                  <a:srgbClr val="00B0F0"/>
                </a:solidFill>
              </a:rPr>
              <a:t>(4 </a:t>
            </a:r>
            <a:r>
              <a:rPr lang="ru-RU" b="1" dirty="0">
                <a:solidFill>
                  <a:srgbClr val="00B0F0"/>
                </a:solidFill>
              </a:rPr>
              <a:t>- </a:t>
            </a:r>
            <a:r>
              <a:rPr lang="ru-RU" b="1" dirty="0" smtClean="0">
                <a:solidFill>
                  <a:srgbClr val="00B0F0"/>
                </a:solidFill>
              </a:rPr>
              <a:t>5 </a:t>
            </a:r>
            <a:r>
              <a:rPr lang="ru-RU" b="1" dirty="0">
                <a:solidFill>
                  <a:srgbClr val="00B0F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F0"/>
                </a:solidFill>
              </a:rPr>
              <a:t>С </a:t>
            </a:r>
            <a:r>
              <a:rPr lang="ru-RU" b="1" dirty="0" smtClean="0">
                <a:solidFill>
                  <a:srgbClr val="00B0F0"/>
                </a:solidFill>
              </a:rPr>
              <a:t>27.05.2024 </a:t>
            </a:r>
            <a:r>
              <a:rPr lang="ru-RU" b="1" dirty="0">
                <a:solidFill>
                  <a:srgbClr val="00B0F0"/>
                </a:solidFill>
              </a:rPr>
              <a:t>г. по </a:t>
            </a:r>
            <a:r>
              <a:rPr lang="ru-RU" b="1" dirty="0" smtClean="0">
                <a:solidFill>
                  <a:srgbClr val="00B0F0"/>
                </a:solidFill>
              </a:rPr>
              <a:t>31</a:t>
            </a:r>
            <a:r>
              <a:rPr lang="ru-RU" b="1" dirty="0" smtClean="0">
                <a:solidFill>
                  <a:srgbClr val="00B0F0"/>
                </a:solidFill>
              </a:rPr>
              <a:t>.05.2024 </a:t>
            </a:r>
            <a:r>
              <a:rPr lang="ru-RU" b="1" dirty="0">
                <a:solidFill>
                  <a:srgbClr val="00B0F0"/>
                </a:solidFill>
              </a:rPr>
              <a:t>г.</a:t>
            </a:r>
            <a:endParaRPr lang="ru-RU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sz="2800" b="1" dirty="0" smtClean="0">
                <a:solidFill>
                  <a:srgbClr val="FFC000"/>
                </a:solidFill>
              </a:rPr>
              <a:t>Воспитатель: </a:t>
            </a:r>
            <a:r>
              <a:rPr lang="ru-RU" sz="2800" b="1" dirty="0" err="1" smtClean="0">
                <a:solidFill>
                  <a:srgbClr val="FFC000"/>
                </a:solidFill>
              </a:rPr>
              <a:t>Кужугет</a:t>
            </a:r>
            <a:r>
              <a:rPr lang="ru-RU" sz="2800" b="1" dirty="0" smtClean="0">
                <a:solidFill>
                  <a:srgbClr val="FFC000"/>
                </a:solidFill>
              </a:rPr>
              <a:t> А.В.</a:t>
            </a:r>
          </a:p>
          <a:p>
            <a:pPr marL="114300" indent="0" algn="r">
              <a:buNone/>
            </a:pPr>
            <a:endParaRPr lang="ru-RU" sz="2800" b="1">
              <a:solidFill>
                <a:srgbClr val="FFC000"/>
              </a:solidFill>
            </a:endParaRPr>
          </a:p>
          <a:p>
            <a:pPr marL="114300" indent="0" algn="r">
              <a:buNone/>
            </a:pPr>
            <a:endParaRPr lang="ru-RU" sz="2800" b="1" dirty="0" smtClean="0">
              <a:solidFill>
                <a:srgbClr val="FFC000"/>
              </a:solidFill>
            </a:endParaRPr>
          </a:p>
          <a:p>
            <a:pPr marL="114300" indent="0" algn="ctr">
              <a:buNone/>
            </a:pPr>
            <a:r>
              <a:rPr lang="ru-RU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Сарыг-Сеп, 2024</a:t>
            </a:r>
            <a:endParaRPr lang="ru-RU" sz="20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830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11162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Спасибо! Молодцы!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125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600" b="1" dirty="0"/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299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Прочитайте ребенку загадку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 algn="ctr">
              <a:buNone/>
            </a:pPr>
            <a:r>
              <a:rPr lang="ru-RU" dirty="0" smtClean="0"/>
              <a:t>Расчудесная погода</a:t>
            </a:r>
          </a:p>
          <a:p>
            <a:pPr marL="36576" indent="0" algn="ctr">
              <a:buNone/>
            </a:pPr>
            <a:r>
              <a:rPr lang="ru-RU" dirty="0" smtClean="0"/>
              <a:t>Улыбается природа!</a:t>
            </a:r>
          </a:p>
          <a:p>
            <a:pPr marL="36576" indent="0" algn="ctr">
              <a:buNone/>
            </a:pPr>
            <a:r>
              <a:rPr lang="ru-RU" dirty="0" smtClean="0"/>
              <a:t>Изумрудная пора</a:t>
            </a:r>
          </a:p>
          <a:p>
            <a:pPr marL="36576" indent="0" algn="ctr">
              <a:buNone/>
            </a:pPr>
            <a:r>
              <a:rPr lang="ru-RU" dirty="0" smtClean="0"/>
              <a:t>Рада, рада детвора!</a:t>
            </a:r>
          </a:p>
          <a:p>
            <a:pPr marL="36576" indent="0" algn="ctr">
              <a:buNone/>
            </a:pPr>
            <a:r>
              <a:rPr lang="ru-RU" dirty="0" smtClean="0"/>
              <a:t>Солнышко румяное,</a:t>
            </a:r>
          </a:p>
          <a:p>
            <a:pPr marL="36576" indent="0" algn="ctr">
              <a:buNone/>
            </a:pPr>
            <a:r>
              <a:rPr lang="ru-RU" dirty="0" smtClean="0"/>
              <a:t>Утречко туманное.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725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Спросите ребенка о стихотворении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Погода какая?</a:t>
            </a:r>
          </a:p>
          <a:p>
            <a:pPr algn="ctr"/>
            <a:r>
              <a:rPr lang="ru-RU" dirty="0" smtClean="0"/>
              <a:t>Природа какая?</a:t>
            </a:r>
          </a:p>
          <a:p>
            <a:pPr algn="ctr"/>
            <a:r>
              <a:rPr lang="ru-RU" dirty="0" smtClean="0"/>
              <a:t>Детвора радуется летом?</a:t>
            </a:r>
          </a:p>
          <a:p>
            <a:pPr algn="ctr"/>
            <a:r>
              <a:rPr lang="ru-RU" dirty="0" smtClean="0"/>
              <a:t>А солнышко какое?</a:t>
            </a:r>
          </a:p>
          <a:p>
            <a:pPr algn="ctr"/>
            <a:r>
              <a:rPr lang="ru-RU" dirty="0" smtClean="0"/>
              <a:t>Утром как?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314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Посмотрите с ребенком на картинку и </a:t>
            </a:r>
            <a:r>
              <a:rPr lang="ru-RU" dirty="0" smtClean="0">
                <a:solidFill>
                  <a:srgbClr val="FFC000"/>
                </a:solidFill>
              </a:rPr>
              <a:t>спросите: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1600200"/>
            <a:ext cx="4176464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Какое время года </a:t>
            </a:r>
            <a:r>
              <a:rPr lang="ru-RU" dirty="0" smtClean="0"/>
              <a:t>на картинке? </a:t>
            </a:r>
            <a:r>
              <a:rPr lang="ru-RU" dirty="0" smtClean="0"/>
              <a:t>(</a:t>
            </a:r>
            <a:r>
              <a:rPr lang="ru-RU" dirty="0" smtClean="0"/>
              <a:t>Лето</a:t>
            </a:r>
            <a:r>
              <a:rPr lang="ru-RU" dirty="0" smtClean="0"/>
              <a:t>)</a:t>
            </a:r>
          </a:p>
          <a:p>
            <a:r>
              <a:rPr lang="ru-RU" dirty="0" smtClean="0"/>
              <a:t>Что дети делают</a:t>
            </a:r>
            <a:r>
              <a:rPr lang="ru-RU" dirty="0" smtClean="0"/>
              <a:t>? (</a:t>
            </a:r>
            <a:r>
              <a:rPr lang="ru-RU" dirty="0" smtClean="0"/>
              <a:t>Дети играют, купаются)</a:t>
            </a:r>
            <a:endParaRPr lang="ru-RU" dirty="0" smtClean="0"/>
          </a:p>
          <a:p>
            <a:r>
              <a:rPr lang="ru-RU" dirty="0" smtClean="0"/>
              <a:t>А где они находятся</a:t>
            </a:r>
            <a:r>
              <a:rPr lang="ru-RU" dirty="0" smtClean="0"/>
              <a:t>? (</a:t>
            </a:r>
            <a:r>
              <a:rPr lang="ru-RU" dirty="0" smtClean="0"/>
              <a:t>Возле речки</a:t>
            </a:r>
            <a:r>
              <a:rPr lang="ru-RU" dirty="0" smtClean="0"/>
              <a:t>)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ru-RU" dirty="0" smtClean="0"/>
              <a:t>ты любишь купаться</a:t>
            </a:r>
            <a:r>
              <a:rPr lang="ru-RU" dirty="0" smtClean="0"/>
              <a:t>? (</a:t>
            </a:r>
            <a:r>
              <a:rPr lang="ru-RU" dirty="0" smtClean="0"/>
              <a:t>Ответы детей</a:t>
            </a:r>
            <a:r>
              <a:rPr lang="ru-RU" dirty="0" smtClean="0"/>
              <a:t>)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28800"/>
            <a:ext cx="4320480" cy="4248472"/>
          </a:xfrm>
        </p:spPr>
      </p:pic>
    </p:spTree>
    <p:extLst>
      <p:ext uri="{BB962C8B-B14F-4D97-AF65-F5344CB8AC3E}">
        <p14:creationId xmlns:p14="http://schemas.microsoft.com/office/powerpoint/2010/main" val="353597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Назовите приметы лета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42620" y="1340766"/>
            <a:ext cx="7129780" cy="4968551"/>
          </a:xfrm>
        </p:spPr>
      </p:pic>
    </p:spTree>
    <p:extLst>
      <p:ext uri="{BB962C8B-B14F-4D97-AF65-F5344CB8AC3E}">
        <p14:creationId xmlns:p14="http://schemas.microsoft.com/office/powerpoint/2010/main" val="22041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Игра «Что перепутал художник?»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600200"/>
            <a:ext cx="4536503" cy="4525963"/>
          </a:xfrm>
        </p:spPr>
      </p:pic>
    </p:spTree>
    <p:extLst>
      <p:ext uri="{BB962C8B-B14F-4D97-AF65-F5344CB8AC3E}">
        <p14:creationId xmlns:p14="http://schemas.microsoft.com/office/powerpoint/2010/main" val="1235253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</a:rPr>
              <a:t>Поиграйте с ребенком в игру </a:t>
            </a:r>
            <a:br>
              <a:rPr lang="ru-RU" dirty="0" smtClean="0">
                <a:solidFill>
                  <a:srgbClr val="FFC000"/>
                </a:solidFill>
              </a:rPr>
            </a:br>
            <a:r>
              <a:rPr lang="ru-RU" dirty="0" smtClean="0">
                <a:solidFill>
                  <a:srgbClr val="FFC000"/>
                </a:solidFill>
              </a:rPr>
              <a:t>«</a:t>
            </a:r>
            <a:r>
              <a:rPr lang="ru-RU" dirty="0" smtClean="0">
                <a:solidFill>
                  <a:srgbClr val="FFC000"/>
                </a:solidFill>
              </a:rPr>
              <a:t>Найди отличия»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600200"/>
            <a:ext cx="5904656" cy="4853136"/>
          </a:xfrm>
        </p:spPr>
      </p:pic>
    </p:spTree>
    <p:extLst>
      <p:ext uri="{BB962C8B-B14F-4D97-AF65-F5344CB8AC3E}">
        <p14:creationId xmlns:p14="http://schemas.microsoft.com/office/powerpoint/2010/main" val="896902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C000"/>
                </a:solidFill>
              </a:rPr>
              <a:t>Нарисуйте </a:t>
            </a:r>
            <a:r>
              <a:rPr lang="ru-RU" sz="3200" dirty="0" smtClean="0">
                <a:solidFill>
                  <a:srgbClr val="FFC000"/>
                </a:solidFill>
              </a:rPr>
              <a:t> </a:t>
            </a:r>
            <a:r>
              <a:rPr lang="ru-RU" sz="3200" dirty="0" smtClean="0">
                <a:solidFill>
                  <a:srgbClr val="FFC000"/>
                </a:solidFill>
              </a:rPr>
              <a:t>с цветными </a:t>
            </a:r>
            <a:r>
              <a:rPr lang="ru-RU" sz="3200" dirty="0" smtClean="0">
                <a:solidFill>
                  <a:srgbClr val="FFC000"/>
                </a:solidFill>
              </a:rPr>
              <a:t>карандашами про лето</a:t>
            </a:r>
            <a:endParaRPr lang="ru-RU" sz="3200" dirty="0">
              <a:solidFill>
                <a:srgbClr val="FFC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691" y="1600200"/>
            <a:ext cx="6638669" cy="4525963"/>
          </a:xfrm>
        </p:spPr>
      </p:pic>
    </p:spTree>
    <p:extLst>
      <p:ext uri="{BB962C8B-B14F-4D97-AF65-F5344CB8AC3E}">
        <p14:creationId xmlns:p14="http://schemas.microsoft.com/office/powerpoint/2010/main" val="5581717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67</TotalTime>
  <Words>177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МБДОУ д/с № 5 «Родничок» комбинированного вида с. Сарыг-Сеп</vt:lpstr>
      <vt:lpstr>Презентация PowerPoint</vt:lpstr>
      <vt:lpstr>Прочитайте ребенку загадку</vt:lpstr>
      <vt:lpstr>Спросите ребенка о стихотворении</vt:lpstr>
      <vt:lpstr>Посмотрите с ребенком на картинку и спросите:</vt:lpstr>
      <vt:lpstr>Назовите приметы лета</vt:lpstr>
      <vt:lpstr>Игра «Что перепутал художник?»</vt:lpstr>
      <vt:lpstr>Поиграйте с ребенком в игру  «Найди отличия»</vt:lpstr>
      <vt:lpstr>Нарисуйте  с цветными карандашами про лето</vt:lpstr>
      <vt:lpstr>Спасибо! 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user</dc:creator>
  <cp:lastModifiedBy>Пользователь Windows</cp:lastModifiedBy>
  <cp:revision>8</cp:revision>
  <dcterms:created xsi:type="dcterms:W3CDTF">2024-01-30T13:02:18Z</dcterms:created>
  <dcterms:modified xsi:type="dcterms:W3CDTF">2024-05-13T03:40:23Z</dcterms:modified>
</cp:coreProperties>
</file>