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2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74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10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01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8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0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58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80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82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43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3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65B1-84E5-47F7-AA40-208AE94C6EE4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3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E65B1-84E5-47F7-AA40-208AE94C6EE4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289BB-211B-49C5-B568-235DFE361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90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hyperlink" Target="https://&#1089;&#1072;&#1081;&#1090;&#1086;&#1073;&#1088;&#1072;&#1079;&#1086;&#1074;&#1072;&#1085;&#1080;&#1103;.&#1088;&#1092;/" TargetMode="Externa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3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3636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№5д/с «Родничок» комбинированного вида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Мая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«Весна»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3405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3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12366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Маршируем под музыку, идем по кругу</a:t>
            </a:r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15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8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3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033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Продолжаем </a:t>
            </a:r>
            <a:r>
              <a:rPr lang="ru-RU" sz="2800" dirty="0"/>
              <a:t>р</a:t>
            </a:r>
            <a:r>
              <a:rPr lang="ru-RU" sz="2800" dirty="0" smtClean="0"/>
              <a:t>азучить песенку вместе с ребенком</a:t>
            </a:r>
            <a:endParaRPr lang="ru-RU" sz="2800" dirty="0"/>
          </a:p>
        </p:txBody>
      </p:sp>
      <p:pic>
        <p:nvPicPr>
          <p:cNvPr id="3" name="Drujno-v-sadike-jiv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9237" y="1569027"/>
            <a:ext cx="609600" cy="609600"/>
          </a:xfrm>
          <a:prstGeom prst="rect">
            <a:avLst/>
          </a:prstGeom>
        </p:spPr>
      </p:pic>
      <p:pic>
        <p:nvPicPr>
          <p:cNvPr id="6" name="Drujno-v-sadike-jivem_min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9237" y="2971800"/>
            <a:ext cx="609600" cy="6096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90068"/>
              </p:ext>
            </p:extLst>
          </p:nvPr>
        </p:nvGraphicFramePr>
        <p:xfrm>
          <a:off x="838199" y="1260764"/>
          <a:ext cx="3096492" cy="4655127"/>
        </p:xfrm>
        <a:graphic>
          <a:graphicData uri="http://schemas.openxmlformats.org/drawingml/2006/table">
            <a:tbl>
              <a:tblPr/>
              <a:tblGrid>
                <a:gridCol w="3096492">
                  <a:extLst>
                    <a:ext uri="{9D8B030D-6E8A-4147-A177-3AD203B41FA5}">
                      <a16:colId xmlns:a16="http://schemas.microsoft.com/office/drawing/2014/main" val="292325657"/>
                    </a:ext>
                  </a:extLst>
                </a:gridCol>
              </a:tblGrid>
              <a:tr h="4655127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Дружно в садике живем,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Здесь и пляшем и поём,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Соревнуемся в труде,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Умываемся в воде.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Припев: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Утром солнышко встречает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И нас в садик провожает.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Мама с папой на работу,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А у нас одна забота: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Бегать, прыгать и играть.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Здесь у нас растут сады,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Где кругом одни цветы.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Мы их любим поливать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И конечно рисовать.</a:t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/>
                      </a:r>
                      <a:b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verdana" panose="020B0604030504040204" pitchFamily="34" charset="0"/>
                        </a:rPr>
                        <a:t>Припев.</a:t>
                      </a:r>
                      <a:endParaRPr lang="ru-RU" sz="14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912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42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3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23705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Игра – Начинаем превращенье, повторять за словами автора</a:t>
            </a:r>
            <a:endParaRPr lang="ru-RU" sz="2800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76944"/>
            <a:ext cx="65" cy="153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rgbClr val="007AD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Хочу такой сайт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-76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Хочу такой сайт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76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833138de9ffd13cac5aa0ed22b9709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3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35</Words>
  <Application>Microsoft Office PowerPoint</Application>
  <PresentationFormat>Широкоэкранный</PresentationFormat>
  <Paragraphs>5</Paragraphs>
  <Slides>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Times New Roman</vt:lpstr>
      <vt:lpstr>verdana</vt:lpstr>
      <vt:lpstr>Тема Office</vt:lpstr>
      <vt:lpstr>МБДОУ №5д/с «Родничок» комбинированного вида  с. Сарыг-Сеп  Дистанционное обучение  V – неделя Мая   Старшая группа  Тема: «Весна» 2024 год</vt:lpstr>
      <vt:lpstr>Маршируем под музыку, идем по кругу</vt:lpstr>
      <vt:lpstr>Продолжаем разучить песенку вместе с ребенком</vt:lpstr>
      <vt:lpstr>Игра – Начинаем превращенье, повторять за словами автора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2024-05-02T12:57:49Z</dcterms:created>
  <dcterms:modified xsi:type="dcterms:W3CDTF">2024-05-21T14:40:34Z</dcterms:modified>
</cp:coreProperties>
</file>