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58" r:id="rId5"/>
    <p:sldId id="259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cap="all" spc="-100" dirty="0">
                <a:solidFill>
                  <a:srgbClr val="C00000"/>
                </a:solidFill>
                <a:latin typeface="Book Antiqua"/>
              </a:rPr>
              <a:t>МБДОУ д/с № 5 «Родничок» комбинированного вида с. Сарыг-Сеп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4600" b="1" i="1" dirty="0">
                <a:solidFill>
                  <a:srgbClr val="00B050"/>
                </a:solidFill>
                <a:latin typeface="Franklin Gothic Book"/>
              </a:rPr>
              <a:t>Дистанционное обучение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5600" b="1" dirty="0" smtClean="0">
                <a:solidFill>
                  <a:srgbClr val="FF0000"/>
                </a:solidFill>
                <a:latin typeface="Franklin Gothic Book"/>
              </a:rPr>
              <a:t>«Цветочная полянка»</a:t>
            </a:r>
            <a:endParaRPr lang="ru-RU" sz="5600" b="1" dirty="0">
              <a:solidFill>
                <a:srgbClr val="FF0000"/>
              </a:solidFill>
              <a:latin typeface="Franklin Gothic Book"/>
            </a:endParaRPr>
          </a:p>
          <a:p>
            <a:pPr marL="0" indent="0" algn="ctr">
              <a:buNone/>
            </a:pPr>
            <a:r>
              <a:rPr lang="ru-RU" sz="2800" b="1" dirty="0">
                <a:solidFill>
                  <a:srgbClr val="00B0F0"/>
                </a:solidFill>
              </a:rPr>
              <a:t>Вторая группа раннего возраста (1,6-2 лет)</a:t>
            </a:r>
          </a:p>
          <a:p>
            <a:pPr marL="0" lvl="0" indent="0" algn="ctr">
              <a:buClr>
                <a:srgbClr val="F0A22E"/>
              </a:buClr>
              <a:buSzPct val="70000"/>
              <a:buNone/>
            </a:pPr>
            <a:r>
              <a:rPr lang="ru-RU" sz="2700" b="1" dirty="0" smtClean="0">
                <a:solidFill>
                  <a:srgbClr val="00B0F0"/>
                </a:solidFill>
                <a:latin typeface="Franklin Gothic Book"/>
              </a:rPr>
              <a:t>С </a:t>
            </a:r>
            <a:r>
              <a:rPr lang="ru-RU" sz="2700" b="1" dirty="0" smtClean="0">
                <a:solidFill>
                  <a:srgbClr val="00B0F0"/>
                </a:solidFill>
                <a:latin typeface="Franklin Gothic Book"/>
              </a:rPr>
              <a:t>27.05.2024 </a:t>
            </a:r>
            <a:r>
              <a:rPr lang="ru-RU" sz="2700" b="1" dirty="0">
                <a:solidFill>
                  <a:srgbClr val="00B0F0"/>
                </a:solidFill>
                <a:latin typeface="Franklin Gothic Book"/>
              </a:rPr>
              <a:t>г. по </a:t>
            </a:r>
            <a:r>
              <a:rPr lang="ru-RU" sz="2700" b="1" dirty="0" smtClean="0">
                <a:solidFill>
                  <a:srgbClr val="00B0F0"/>
                </a:solidFill>
                <a:latin typeface="Franklin Gothic Book"/>
              </a:rPr>
              <a:t>31.05.2024 </a:t>
            </a:r>
            <a:r>
              <a:rPr lang="ru-RU" sz="2700" b="1" dirty="0">
                <a:solidFill>
                  <a:srgbClr val="00B0F0"/>
                </a:solidFill>
                <a:latin typeface="Franklin Gothic Book"/>
              </a:rPr>
              <a:t>г.</a:t>
            </a:r>
            <a:endParaRPr lang="ru-RU" sz="2700" dirty="0">
              <a:solidFill>
                <a:srgbClr val="00B0F0"/>
              </a:solidFill>
              <a:latin typeface="Franklin Gothic Book"/>
            </a:endParaRP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Воспитатель: </a:t>
            </a: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Докмит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Т.Д.</a:t>
            </a: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Седип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А. А.</a:t>
            </a: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Оюн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С.В.</a:t>
            </a:r>
          </a:p>
          <a:p>
            <a:pPr marL="114300" lvl="0" indent="0" algn="r">
              <a:buClr>
                <a:srgbClr val="F0A22E"/>
              </a:buClr>
              <a:buSzPct val="70000"/>
              <a:buNone/>
            </a:pPr>
            <a:r>
              <a:rPr lang="ru-RU" sz="3100" b="1" dirty="0" err="1">
                <a:solidFill>
                  <a:srgbClr val="FFC000"/>
                </a:solidFill>
                <a:latin typeface="Franklin Gothic Book"/>
              </a:rPr>
              <a:t>Шактар</a:t>
            </a:r>
            <a:r>
              <a:rPr lang="ru-RU" sz="3100" b="1" dirty="0">
                <a:solidFill>
                  <a:srgbClr val="FFC000"/>
                </a:solidFill>
                <a:latin typeface="Franklin Gothic Book"/>
              </a:rPr>
              <a:t> А.О.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026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389120"/>
          </a:xfrm>
        </p:spPr>
        <p:txBody>
          <a:bodyPr/>
          <a:lstStyle/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C00000"/>
                </a:solidFill>
                <a:latin typeface="Franklin Gothic Book"/>
              </a:rPr>
              <a:t>Уважаемые родители!</a:t>
            </a:r>
          </a:p>
          <a:p>
            <a:pPr marL="342900" lvl="0" indent="-342900" algn="ctr">
              <a:buClr>
                <a:srgbClr val="F0A22E"/>
              </a:buClr>
              <a:buSzPct val="70000"/>
              <a:buFont typeface="Wingdings 2"/>
              <a:buChar char=""/>
            </a:pPr>
            <a:endParaRPr lang="ru-RU" sz="3200" b="1" dirty="0">
              <a:solidFill>
                <a:srgbClr val="4E3B30"/>
              </a:solidFill>
              <a:latin typeface="Franklin Gothic Book"/>
            </a:endParaRP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Во время деятельности с ребенком,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сделайте пожалуйста фотографии. </a:t>
            </a:r>
          </a:p>
          <a:p>
            <a:pPr marL="0" lvl="0" indent="0" algn="ctr">
              <a:spcAft>
                <a:spcPts val="0"/>
              </a:spcAft>
              <a:buClr>
                <a:srgbClr val="F0A22E"/>
              </a:buClr>
              <a:buSzPct val="70000"/>
              <a:buNone/>
            </a:pP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Отправить фотографии можно в группу </a:t>
            </a:r>
            <a:r>
              <a:rPr lang="ru-RU" sz="3200" b="1" dirty="0" err="1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вайбер</a:t>
            </a:r>
            <a:r>
              <a:rPr lang="ru-RU" sz="3200" b="1" dirty="0">
                <a:solidFill>
                  <a:srgbClr val="4E3B30">
                    <a:lumMod val="75000"/>
                  </a:srgbClr>
                </a:solidFill>
                <a:latin typeface="Franklin Gothic Book"/>
              </a:rPr>
              <a:t> или лично вашему воспитателю.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243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solidFill>
                  <a:srgbClr val="7030A0"/>
                </a:solidFill>
              </a:rPr>
              <a:t>Задайте ребенку загадки про цветы</a:t>
            </a:r>
            <a:endParaRPr lang="ru-RU" sz="4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8393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Посмотрите с ребенком на картинку и спросите что растет на полянке, какого они цвета?</a:t>
            </a:r>
            <a:endParaRPr lang="ru-RU" sz="2800" dirty="0">
              <a:solidFill>
                <a:srgbClr val="7030A0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470" y="1935163"/>
            <a:ext cx="6557060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2974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7030A0"/>
                </a:solidFill>
              </a:rPr>
              <a:t>Выучите с ребенком стихотворение про «Венок из ромашек»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60849"/>
            <a:ext cx="3394720" cy="3386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2060848"/>
            <a:ext cx="4474840" cy="345638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/>
              <a:t>Цветут ромашки на лугу.</a:t>
            </a:r>
            <a:br>
              <a:rPr lang="ru-RU" sz="3200" dirty="0"/>
            </a:br>
            <a:r>
              <a:rPr lang="ru-RU" sz="3200" dirty="0"/>
              <a:t>В траве краснеет мак.</a:t>
            </a:r>
            <a:br>
              <a:rPr lang="ru-RU" sz="3200" dirty="0"/>
            </a:br>
            <a:r>
              <a:rPr lang="ru-RU" sz="3200" dirty="0"/>
              <a:t>Из них венок сплести могу</a:t>
            </a:r>
            <a:br>
              <a:rPr lang="ru-RU" sz="3200" dirty="0"/>
            </a:br>
            <a:r>
              <a:rPr lang="ru-RU" sz="3200" dirty="0"/>
              <a:t>Вот так, вот так, вот так.</a:t>
            </a:r>
          </a:p>
        </p:txBody>
      </p:sp>
    </p:spTree>
    <p:extLst>
      <p:ext uri="{BB962C8B-B14F-4D97-AF65-F5344CB8AC3E}">
        <p14:creationId xmlns:p14="http://schemas.microsoft.com/office/powerpoint/2010/main" val="1864693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Слепите с ребенком ромашку из пластилина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709" y="1935163"/>
            <a:ext cx="5852582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7893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Нарисуйте с ребенком ромашку с акварельными красками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496" y="1935163"/>
            <a:ext cx="6349007" cy="438943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709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2085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7030A0"/>
                </a:solidFill>
              </a:rPr>
              <a:t>Спасибо! Молодцы!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087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</TotalTime>
  <Words>127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МБДОУ д/с № 5 «Родничок» комбинированного вида с. Сарыг-Сеп</vt:lpstr>
      <vt:lpstr>Презентация PowerPoint</vt:lpstr>
      <vt:lpstr>Задайте ребенку загадки про цветы</vt:lpstr>
      <vt:lpstr>Посмотрите с ребенком на картинку и спросите что растет на полянке, какого они цвета?</vt:lpstr>
      <vt:lpstr>Выучите с ребенком стихотворение про «Венок из ромашек»</vt:lpstr>
      <vt:lpstr>Слепите с ребенком ромашку из пластилина</vt:lpstr>
      <vt:lpstr>Нарисуйте с ребенком ромашку с акварельными красками</vt:lpstr>
      <vt:lpstr>Спасибо! Молодцы!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 «Родничок» комбинированного вида с. Сарыг-Сеп</dc:title>
  <dc:creator>МДОУ 5</dc:creator>
  <cp:lastModifiedBy>Ирина</cp:lastModifiedBy>
  <cp:revision>7</cp:revision>
  <dcterms:created xsi:type="dcterms:W3CDTF">2024-02-08T03:09:31Z</dcterms:created>
  <dcterms:modified xsi:type="dcterms:W3CDTF">2024-02-29T07:04:14Z</dcterms:modified>
</cp:coreProperties>
</file>