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cap="all" spc="-100" dirty="0">
                <a:solidFill>
                  <a:srgbClr val="C00000"/>
                </a:solidFill>
                <a:latin typeface="Book Antiqua"/>
              </a:rPr>
              <a:t>МБДОУ д/с № 5 «Родничок» комбинированного вида с. Сарыг-Сеп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buClr>
                <a:srgbClr val="F0A22E"/>
              </a:buClr>
              <a:buSzPct val="70000"/>
              <a:buNone/>
            </a:pPr>
            <a:r>
              <a:rPr lang="ru-RU" sz="4600" b="1" i="1" dirty="0">
                <a:solidFill>
                  <a:srgbClr val="00B050"/>
                </a:solidFill>
                <a:latin typeface="Franklin Gothic Book"/>
              </a:rPr>
              <a:t>Дистанционное обучение</a:t>
            </a: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Franklin Gothic Book"/>
              </a:rPr>
              <a:t>«</a:t>
            </a:r>
            <a:r>
              <a:rPr lang="ru-RU" sz="5600" b="1" smtClean="0">
                <a:solidFill>
                  <a:srgbClr val="FF0000"/>
                </a:solidFill>
                <a:latin typeface="Franklin Gothic Book"/>
              </a:rPr>
              <a:t>Цветочная полянка»</a:t>
            </a:r>
            <a:endParaRPr lang="ru-RU" sz="5600" b="1" dirty="0">
              <a:solidFill>
                <a:srgbClr val="FF0000"/>
              </a:solidFill>
              <a:latin typeface="Franklin Gothic Book"/>
            </a:endParaRP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r>
              <a:rPr lang="en-US" sz="2700" b="1" dirty="0">
                <a:solidFill>
                  <a:srgbClr val="00B0F0"/>
                </a:solidFill>
                <a:latin typeface="Franklin Gothic Book"/>
              </a:rPr>
              <a:t>I</a:t>
            </a:r>
            <a:r>
              <a:rPr lang="ru-RU" sz="2700" b="1" dirty="0">
                <a:solidFill>
                  <a:srgbClr val="00B0F0"/>
                </a:solidFill>
                <a:latin typeface="Franklin Gothic Book"/>
              </a:rPr>
              <a:t> младшая группа (2 - 3 лет)</a:t>
            </a: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r>
              <a:rPr lang="ru-RU" sz="2700" b="1" dirty="0">
                <a:solidFill>
                  <a:srgbClr val="00B0F0"/>
                </a:solidFill>
                <a:latin typeface="Franklin Gothic Book"/>
              </a:rPr>
              <a:t>С </a:t>
            </a:r>
            <a:r>
              <a:rPr lang="ru-RU" sz="2700" b="1" dirty="0" smtClean="0">
                <a:solidFill>
                  <a:srgbClr val="00B0F0"/>
                </a:solidFill>
                <a:latin typeface="Franklin Gothic Book"/>
              </a:rPr>
              <a:t>27.05.2024 </a:t>
            </a:r>
            <a:r>
              <a:rPr lang="ru-RU" sz="2700" b="1" dirty="0">
                <a:solidFill>
                  <a:srgbClr val="00B0F0"/>
                </a:solidFill>
                <a:latin typeface="Franklin Gothic Book"/>
              </a:rPr>
              <a:t>г. по </a:t>
            </a:r>
            <a:r>
              <a:rPr lang="ru-RU" sz="2700" b="1" dirty="0" smtClean="0">
                <a:solidFill>
                  <a:srgbClr val="00B0F0"/>
                </a:solidFill>
                <a:latin typeface="Franklin Gothic Book"/>
              </a:rPr>
              <a:t>31.05.2024 </a:t>
            </a:r>
            <a:r>
              <a:rPr lang="ru-RU" sz="2700" b="1" dirty="0">
                <a:solidFill>
                  <a:srgbClr val="00B0F0"/>
                </a:solidFill>
                <a:latin typeface="Franklin Gothic Book"/>
              </a:rPr>
              <a:t>г.</a:t>
            </a:r>
            <a:endParaRPr lang="ru-RU" sz="2700" dirty="0">
              <a:solidFill>
                <a:srgbClr val="00B0F0"/>
              </a:solidFill>
              <a:latin typeface="Franklin Gothic Book"/>
            </a:endParaRPr>
          </a:p>
          <a:p>
            <a:pPr marL="114300" lvl="0" indent="0" algn="r">
              <a:buClr>
                <a:srgbClr val="F0A22E"/>
              </a:buClr>
              <a:buSzPct val="70000"/>
              <a:buNone/>
            </a:pPr>
            <a:r>
              <a:rPr lang="ru-RU" sz="3100" b="1" dirty="0">
                <a:solidFill>
                  <a:srgbClr val="FFC000"/>
                </a:solidFill>
                <a:latin typeface="Franklin Gothic Book"/>
              </a:rPr>
              <a:t>Воспитатель: </a:t>
            </a:r>
            <a:r>
              <a:rPr lang="ru-RU" sz="3100" b="1" dirty="0" err="1">
                <a:solidFill>
                  <a:srgbClr val="FFC000"/>
                </a:solidFill>
                <a:latin typeface="Franklin Gothic Book"/>
              </a:rPr>
              <a:t>Докмит</a:t>
            </a:r>
            <a:r>
              <a:rPr lang="ru-RU" sz="3100" b="1" dirty="0">
                <a:solidFill>
                  <a:srgbClr val="FFC000"/>
                </a:solidFill>
                <a:latin typeface="Franklin Gothic Book"/>
              </a:rPr>
              <a:t> Т.Д.</a:t>
            </a:r>
          </a:p>
          <a:p>
            <a:pPr marL="114300" lvl="0" indent="0" algn="r">
              <a:buClr>
                <a:srgbClr val="F0A22E"/>
              </a:buClr>
              <a:buSzPct val="70000"/>
              <a:buNone/>
            </a:pPr>
            <a:r>
              <a:rPr lang="ru-RU" sz="3100" b="1" dirty="0" err="1">
                <a:solidFill>
                  <a:srgbClr val="FFC000"/>
                </a:solidFill>
                <a:latin typeface="Franklin Gothic Book"/>
              </a:rPr>
              <a:t>Седип</a:t>
            </a:r>
            <a:r>
              <a:rPr lang="ru-RU" sz="3100" b="1" dirty="0">
                <a:solidFill>
                  <a:srgbClr val="FFC000"/>
                </a:solidFill>
                <a:latin typeface="Franklin Gothic Book"/>
              </a:rPr>
              <a:t> А. А.</a:t>
            </a:r>
          </a:p>
          <a:p>
            <a:pPr marL="114300" lvl="0" indent="0" algn="r">
              <a:buClr>
                <a:srgbClr val="F0A22E"/>
              </a:buClr>
              <a:buSzPct val="70000"/>
              <a:buNone/>
            </a:pPr>
            <a:r>
              <a:rPr lang="ru-RU" sz="3100" b="1" dirty="0" err="1">
                <a:solidFill>
                  <a:srgbClr val="FFC000"/>
                </a:solidFill>
                <a:latin typeface="Franklin Gothic Book"/>
              </a:rPr>
              <a:t>Оюн</a:t>
            </a:r>
            <a:r>
              <a:rPr lang="ru-RU" sz="3100" b="1" dirty="0">
                <a:solidFill>
                  <a:srgbClr val="FFC000"/>
                </a:solidFill>
                <a:latin typeface="Franklin Gothic Book"/>
              </a:rPr>
              <a:t> С.В.</a:t>
            </a:r>
          </a:p>
          <a:p>
            <a:pPr marL="114300" lvl="0" indent="0" algn="r">
              <a:buClr>
                <a:srgbClr val="F0A22E"/>
              </a:buClr>
              <a:buSzPct val="70000"/>
              <a:buNone/>
            </a:pPr>
            <a:r>
              <a:rPr lang="ru-RU" sz="3100" b="1" dirty="0" err="1">
                <a:solidFill>
                  <a:srgbClr val="FFC000"/>
                </a:solidFill>
                <a:latin typeface="Franklin Gothic Book"/>
              </a:rPr>
              <a:t>Шактар</a:t>
            </a:r>
            <a:r>
              <a:rPr lang="ru-RU" sz="3100" b="1" dirty="0">
                <a:solidFill>
                  <a:srgbClr val="FFC000"/>
                </a:solidFill>
                <a:latin typeface="Franklin Gothic Book"/>
              </a:rPr>
              <a:t> А.О.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26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389120"/>
          </a:xfrm>
        </p:spPr>
        <p:txBody>
          <a:bodyPr/>
          <a:lstStyle/>
          <a:p>
            <a:pPr marL="0" lvl="0" indent="0" algn="ctr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3200" b="1" dirty="0">
                <a:solidFill>
                  <a:srgbClr val="C00000"/>
                </a:solidFill>
                <a:latin typeface="Franklin Gothic Book"/>
              </a:rPr>
              <a:t>Уважаемые родители!</a:t>
            </a:r>
          </a:p>
          <a:p>
            <a:pPr marL="342900" lvl="0" indent="-342900" algn="ctr">
              <a:buClr>
                <a:srgbClr val="F0A22E"/>
              </a:buClr>
              <a:buSzPct val="70000"/>
              <a:buFont typeface="Wingdings 2"/>
              <a:buChar char=""/>
            </a:pPr>
            <a:endParaRPr lang="ru-RU" sz="3200" b="1" dirty="0">
              <a:solidFill>
                <a:srgbClr val="4E3B30"/>
              </a:solidFill>
              <a:latin typeface="Franklin Gothic Book"/>
            </a:endParaRPr>
          </a:p>
          <a:p>
            <a:pPr marL="0" lvl="0" indent="0" algn="ctr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3200" b="1" dirty="0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Во время деятельности с ребенком, </a:t>
            </a:r>
          </a:p>
          <a:p>
            <a:pPr marL="0" lvl="0" indent="0" algn="ctr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3200" b="1" dirty="0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сделайте пожалуйста фотографии. </a:t>
            </a:r>
          </a:p>
          <a:p>
            <a:pPr marL="0" lvl="0" indent="0" algn="ctr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3200" b="1" dirty="0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Отправить фотографии можно в группу </a:t>
            </a:r>
            <a:r>
              <a:rPr lang="ru-RU" sz="3200" b="1" dirty="0" err="1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вайбер</a:t>
            </a:r>
            <a:r>
              <a:rPr lang="ru-RU" sz="3200" b="1" dirty="0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 или лично вашему воспитателю.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43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</a:rPr>
              <a:t>Задайте ребенку загадки про цветы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39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Посмотрите с ребенком на картинку и спросите что растет на полянке, какого они цвета?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70" y="1935163"/>
            <a:ext cx="6557060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97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Выучите с ребенком стихотворение про «Венок из ромашек»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9"/>
            <a:ext cx="3394720" cy="3386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2060848"/>
            <a:ext cx="4474840" cy="34563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Цветут ромашки на лугу.</a:t>
            </a:r>
            <a:br>
              <a:rPr lang="ru-RU" sz="3200" dirty="0"/>
            </a:br>
            <a:r>
              <a:rPr lang="ru-RU" sz="3200" dirty="0"/>
              <a:t>В траве краснеет мак.</a:t>
            </a:r>
            <a:br>
              <a:rPr lang="ru-RU" sz="3200" dirty="0"/>
            </a:br>
            <a:r>
              <a:rPr lang="ru-RU" sz="3200" dirty="0"/>
              <a:t>Из них венок сплести могу</a:t>
            </a:r>
            <a:br>
              <a:rPr lang="ru-RU" sz="3200" dirty="0"/>
            </a:br>
            <a:r>
              <a:rPr lang="ru-RU" sz="3200" dirty="0"/>
              <a:t>Вот так, вот так, вот так.</a:t>
            </a:r>
          </a:p>
        </p:txBody>
      </p:sp>
    </p:spTree>
    <p:extLst>
      <p:ext uri="{BB962C8B-B14F-4D97-AF65-F5344CB8AC3E}">
        <p14:creationId xmlns:p14="http://schemas.microsoft.com/office/powerpoint/2010/main" val="186469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Слепите с ребенком ромашку из пластилина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89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Нарисуйте с ребенком ромашку с акварельными красками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96" y="1935163"/>
            <a:ext cx="6349007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09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208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Спасибо! Молодцы!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08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128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МБДОУ д/с № 5 «Родничок» комбинированного вида с. Сарыг-Сеп</vt:lpstr>
      <vt:lpstr>Презентация PowerPoint</vt:lpstr>
      <vt:lpstr>Задайте ребенку загадки про цветы</vt:lpstr>
      <vt:lpstr>Посмотрите с ребенком на картинку и спросите что растет на полянке, какого они цвета?</vt:lpstr>
      <vt:lpstr>Выучите с ребенком стихотворение про «Венок из ромашек»</vt:lpstr>
      <vt:lpstr>Слепите с ребенком ромашку из пластилина</vt:lpstr>
      <vt:lpstr>Нарисуйте с ребенком ромашку с акварельными красками</vt:lpstr>
      <vt:lpstr>Спасибо! 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комбинированного вида с. Сарыг-Сеп</dc:title>
  <dc:creator>МДОУ 5</dc:creator>
  <cp:lastModifiedBy>Пользователь Windows</cp:lastModifiedBy>
  <cp:revision>6</cp:revision>
  <dcterms:created xsi:type="dcterms:W3CDTF">2024-02-08T03:09:31Z</dcterms:created>
  <dcterms:modified xsi:type="dcterms:W3CDTF">2024-02-09T02:40:39Z</dcterms:modified>
</cp:coreProperties>
</file>