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мая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ширине. Наклоны головой вправо и влево.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Поворот головы вправо и влево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к плечам, руки в стороны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LddKTtwGclw.jpg"/>
          <p:cNvPicPr/>
          <p:nvPr/>
        </p:nvPicPr>
        <p:blipFill>
          <a:blip r:embed="rId3" cstate="print"/>
          <a:srcRect l="40393" t="2647" r="50487" b="66575"/>
          <a:stretch>
            <a:fillRect/>
          </a:stretch>
        </p:blipFill>
        <p:spPr bwMode="auto">
          <a:xfrm>
            <a:off x="1357290" y="1571612"/>
            <a:ext cx="1071570" cy="1500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 descr="C:\Users\ДОУ №5\Downloads\LddKTtwGclw.jpg"/>
          <p:cNvPicPr/>
          <p:nvPr/>
        </p:nvPicPr>
        <p:blipFill>
          <a:blip r:embed="rId3" cstate="print"/>
          <a:srcRect l="50490" t="3879" r="28155" b="67792"/>
          <a:stretch>
            <a:fillRect/>
          </a:stretch>
        </p:blipFill>
        <p:spPr bwMode="auto">
          <a:xfrm>
            <a:off x="6429388" y="4143380"/>
            <a:ext cx="1500198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врозь. Наклоны вперёд, коснуться руками пола. 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– выпрямиться с поворотом туловища на право, руки в стороны.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То же с поворотом на лево. Ноги с места не сдвигать.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к плечам, руки в стороны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LddKTtwGclw.jpg"/>
          <p:cNvPicPr/>
          <p:nvPr/>
        </p:nvPicPr>
        <p:blipFill>
          <a:blip r:embed="rId3" cstate="print"/>
          <a:srcRect l="50490" t="3879" r="28155" b="67792"/>
          <a:stretch>
            <a:fillRect/>
          </a:stretch>
        </p:blipFill>
        <p:spPr bwMode="auto">
          <a:xfrm>
            <a:off x="6429388" y="4143380"/>
            <a:ext cx="1500198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C:\Users\ДОУ №5\Downloads\LddKTtwGclw.jpg"/>
          <p:cNvPicPr/>
          <p:nvPr/>
        </p:nvPicPr>
        <p:blipFill>
          <a:blip r:embed="rId3" cstate="print"/>
          <a:srcRect l="51199" t="67371" r="25950" b="2966"/>
          <a:stretch>
            <a:fillRect/>
          </a:stretch>
        </p:blipFill>
        <p:spPr bwMode="auto">
          <a:xfrm>
            <a:off x="1214414" y="185736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571612"/>
            <a:ext cx="35004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ноги на ширине. Наклоны вправо, правая рука скользит правой ноге вниз, левая рука по торсу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влево со сменой движения рук </a:t>
            </a: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16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стоя, ноги врозь.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Наклоны вправо и влево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LddKTtwGclw.jpg"/>
          <p:cNvPicPr/>
          <p:nvPr/>
        </p:nvPicPr>
        <p:blipFill>
          <a:blip r:embed="rId3" cstate="print"/>
          <a:srcRect l="37010" t="68099" r="50741" b="2843"/>
          <a:stretch>
            <a:fillRect/>
          </a:stretch>
        </p:blipFill>
        <p:spPr bwMode="auto">
          <a:xfrm>
            <a:off x="1285852" y="1357298"/>
            <a:ext cx="1714512" cy="1871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LddKTtwGclw.jpg"/>
          <p:cNvPicPr/>
          <p:nvPr/>
        </p:nvPicPr>
        <p:blipFill>
          <a:blip r:embed="rId3" cstate="print"/>
          <a:srcRect l="2824" t="68292" r="89278" b="3418"/>
          <a:stretch>
            <a:fillRect/>
          </a:stretch>
        </p:blipFill>
        <p:spPr bwMode="auto">
          <a:xfrm>
            <a:off x="6429388" y="4143380"/>
            <a:ext cx="1214446" cy="170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 плеч, руки в стороны ладонями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- наклон вправо и хлопок над головой.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 влево и хлопок над головой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вместе, руки в стороны.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–опустится на ступню, руки в стороны и опустить руки вниз (выдох).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f78cd51ef2289ca4ae4312bf0d77073d.png"/>
          <p:cNvPicPr/>
          <p:nvPr/>
        </p:nvPicPr>
        <p:blipFill>
          <a:blip r:embed="rId3" cstate="print"/>
          <a:srcRect l="3313" t="79923" r="80726" b="1809"/>
          <a:stretch>
            <a:fillRect/>
          </a:stretch>
        </p:blipFill>
        <p:spPr bwMode="auto">
          <a:xfrm>
            <a:off x="1285852" y="2000240"/>
            <a:ext cx="150019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f78cd51ef2289ca4ae4312bf0d77073d.png"/>
          <p:cNvPicPr/>
          <p:nvPr/>
        </p:nvPicPr>
        <p:blipFill>
          <a:blip r:embed="rId3" cstate="print"/>
          <a:srcRect l="74115" t="74838" r="5324" b="1844"/>
          <a:stretch>
            <a:fillRect/>
          </a:stretch>
        </p:blipFill>
        <p:spPr bwMode="auto">
          <a:xfrm>
            <a:off x="6215074" y="4643446"/>
            <a:ext cx="1509714" cy="13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3475308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2</cp:revision>
  <dcterms:created xsi:type="dcterms:W3CDTF">2024-01-27T15:49:23Z</dcterms:created>
  <dcterms:modified xsi:type="dcterms:W3CDTF">2024-01-30T06:35:32Z</dcterms:modified>
</cp:coreProperties>
</file>