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5918" y="785795"/>
            <a:ext cx="6786610" cy="857255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428628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неделя (с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мая 2024г)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средняя группа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20 минут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357430"/>
            <a:ext cx="7500990" cy="3000396"/>
          </a:xfrm>
        </p:spPr>
        <p:txBody>
          <a:bodyPr>
            <a:normAutofit fontScale="85000" lnSpcReduction="20000"/>
          </a:bodyPr>
          <a:lstStyle/>
          <a:p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  <a:endParaRPr lang="ru-RU" sz="33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43174" y="1785926"/>
            <a:ext cx="4286280" cy="2928958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ходьба на месте.</a:t>
            </a:r>
          </a:p>
          <a:p>
            <a:pPr algn="l"/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руки на поясе. Прыжком отводить в сторону, то праву то левую ногу.</a:t>
            </a:r>
          </a:p>
          <a:p>
            <a:pPr algn="l"/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бег на месте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8" name="Рисунок 7" descr="C:\Users\ДОУ №5\Downloads\image082.jpg"/>
          <p:cNvPicPr/>
          <p:nvPr/>
        </p:nvPicPr>
        <p:blipFill>
          <a:blip r:embed="rId3"/>
          <a:srcRect l="75497" t="58511" b="4787"/>
          <a:stretch>
            <a:fillRect/>
          </a:stretch>
        </p:blipFill>
        <p:spPr bwMode="auto">
          <a:xfrm>
            <a:off x="4929190" y="4071942"/>
            <a:ext cx="164307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image082.jpg"/>
          <p:cNvPicPr/>
          <p:nvPr/>
        </p:nvPicPr>
        <p:blipFill>
          <a:blip r:embed="rId3"/>
          <a:srcRect t="32447" r="64238" b="34574"/>
          <a:stretch>
            <a:fillRect/>
          </a:stretch>
        </p:blipFill>
        <p:spPr bwMode="auto">
          <a:xfrm>
            <a:off x="714348" y="2214554"/>
            <a:ext cx="178595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image082.jpg"/>
          <p:cNvPicPr/>
          <p:nvPr/>
        </p:nvPicPr>
        <p:blipFill>
          <a:blip r:embed="rId3"/>
          <a:srcRect l="33110" t="41489" r="23760" b="22872"/>
          <a:stretch>
            <a:fillRect/>
          </a:stretch>
        </p:blipFill>
        <p:spPr bwMode="auto">
          <a:xfrm>
            <a:off x="6215074" y="571480"/>
            <a:ext cx="2286016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00430" y="2357430"/>
            <a:ext cx="3714776" cy="714380"/>
          </a:xfrm>
        </p:spPr>
        <p:txBody>
          <a:bodyPr>
            <a:normAutofit fontScale="32500" lnSpcReduction="20000"/>
          </a:bodyPr>
          <a:lstStyle/>
          <a:p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9" name="Рисунок 8" descr="C:\Users\ДОУ №5\Downloads\image084.jpg"/>
          <p:cNvPicPr/>
          <p:nvPr/>
        </p:nvPicPr>
        <p:blipFill>
          <a:blip r:embed="rId3"/>
          <a:srcRect t="27181" r="44808" b="40269"/>
          <a:stretch>
            <a:fillRect/>
          </a:stretch>
        </p:blipFill>
        <p:spPr bwMode="auto">
          <a:xfrm>
            <a:off x="785786" y="2214554"/>
            <a:ext cx="200026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image084.jpg"/>
          <p:cNvPicPr/>
          <p:nvPr/>
        </p:nvPicPr>
        <p:blipFill>
          <a:blip r:embed="rId3"/>
          <a:srcRect l="30402" t="61484" r="8314" b="6360"/>
          <a:stretch>
            <a:fillRect/>
          </a:stretch>
        </p:blipFill>
        <p:spPr bwMode="auto">
          <a:xfrm>
            <a:off x="5500694" y="4572008"/>
            <a:ext cx="250033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image084.jpg"/>
          <p:cNvPicPr/>
          <p:nvPr/>
        </p:nvPicPr>
        <p:blipFill>
          <a:blip r:embed="rId3"/>
          <a:srcRect t="7158" b="71369"/>
          <a:stretch>
            <a:fillRect/>
          </a:stretch>
        </p:blipFill>
        <p:spPr bwMode="auto">
          <a:xfrm>
            <a:off x="3500430" y="1714488"/>
            <a:ext cx="4786346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7554" y="1785926"/>
            <a:ext cx="4071966" cy="1857388"/>
          </a:xfrm>
        </p:spPr>
        <p:txBody>
          <a:bodyPr>
            <a:normAutofit fontScale="47500" lnSpcReduction="20000"/>
          </a:bodyPr>
          <a:lstStyle/>
          <a:p>
            <a:pPr algn="l"/>
            <a:endParaRPr lang="ru-RU" sz="33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И.п. – стоя, наклоны вперед, касаясь руками пола.</a:t>
            </a:r>
          </a:p>
          <a:p>
            <a:pPr algn="l"/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присед с опорой на руки. </a:t>
            </a:r>
            <a:r>
              <a:rPr lang="ru-RU" sz="33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Шагательные</a:t>
            </a: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движениями  руками вперед до положения упор лежа 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7" name="Рисунок 6" descr="C:\Users\ДОУ №5\Downloads\image086 (2).jpg"/>
          <p:cNvPicPr/>
          <p:nvPr/>
        </p:nvPicPr>
        <p:blipFill>
          <a:blip r:embed="rId3"/>
          <a:srcRect l="28058" t="8901" r="25539" b="58115"/>
          <a:stretch>
            <a:fillRect/>
          </a:stretch>
        </p:blipFill>
        <p:spPr bwMode="auto">
          <a:xfrm>
            <a:off x="785786" y="2285992"/>
            <a:ext cx="185738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image086 (2).jpg"/>
          <p:cNvPicPr/>
          <p:nvPr/>
        </p:nvPicPr>
        <p:blipFill>
          <a:blip r:embed="rId3"/>
          <a:srcRect l="15086" t="74597" r="12177" b="5645"/>
          <a:stretch>
            <a:fillRect/>
          </a:stretch>
        </p:blipFill>
        <p:spPr bwMode="auto">
          <a:xfrm>
            <a:off x="4857752" y="4429132"/>
            <a:ext cx="2857520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868" y="1785926"/>
            <a:ext cx="4929222" cy="2286016"/>
          </a:xfrm>
        </p:spPr>
        <p:txBody>
          <a:bodyPr>
            <a:normAutofit fontScale="55000" lnSpcReduction="20000"/>
          </a:bodyPr>
          <a:lstStyle/>
          <a:p>
            <a:pPr algn="l"/>
            <a:endParaRPr lang="ru-RU" sz="33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9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9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И.п. – лежа на животе. Пальца </a:t>
            </a:r>
            <a:r>
              <a:rPr lang="ru-RU" sz="29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9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жать в «замочек» ноги вместе. Прогибаясь, стараясь не разводить ноги и не разжимать руки. Л</a:t>
            </a:r>
            <a:r>
              <a:rPr lang="ru-RU" sz="29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ежа на спине, руки с палкой за головой. Быстро одновременно поднимать туловище и ноги, стараясь коснуться палкой носками.</a:t>
            </a:r>
            <a:endParaRPr lang="ru-RU" sz="29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9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</a:t>
            </a:r>
            <a:r>
              <a:rPr lang="ru-RU" sz="29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с</a:t>
            </a:r>
            <a:r>
              <a:rPr lang="ru-RU" sz="29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идя ноги врозь, руки с палкой вверх. Наклоны вперед, ноги в коленях не сшибать.</a:t>
            </a:r>
            <a:endParaRPr lang="ru-RU" sz="29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6" name="Рисунок 5" descr="C:\Users\ДОУ №5\Downloads\img25.jpg"/>
          <p:cNvPicPr/>
          <p:nvPr/>
        </p:nvPicPr>
        <p:blipFill>
          <a:blip r:embed="rId3"/>
          <a:srcRect l="58672" t="30542" b="41379"/>
          <a:stretch>
            <a:fillRect/>
          </a:stretch>
        </p:blipFill>
        <p:spPr bwMode="auto">
          <a:xfrm>
            <a:off x="500034" y="2428868"/>
            <a:ext cx="271464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image068 (1).jpg"/>
          <p:cNvPicPr/>
          <p:nvPr/>
        </p:nvPicPr>
        <p:blipFill>
          <a:blip r:embed="rId4"/>
          <a:srcRect l="9873" t="35227" r="13057" b="35227"/>
          <a:stretch>
            <a:fillRect/>
          </a:stretch>
        </p:blipFill>
        <p:spPr bwMode="auto">
          <a:xfrm flipH="1">
            <a:off x="4786314" y="4714884"/>
            <a:ext cx="2876554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714620"/>
            <a:ext cx="7500990" cy="1428760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5908</TotalTime>
  <Words>122</Words>
  <PresentationFormat>Экран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2</cp:revision>
  <dcterms:created xsi:type="dcterms:W3CDTF">2024-01-30T17:03:59Z</dcterms:created>
  <dcterms:modified xsi:type="dcterms:W3CDTF">2024-02-04T07:31:22Z</dcterms:modified>
</cp:coreProperties>
</file>