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</p:sldMasterIdLst>
  <p:sldIdLst>
    <p:sldId id="257" r:id="rId4"/>
    <p:sldId id="258" r:id="rId5"/>
    <p:sldId id="259" r:id="rId6"/>
    <p:sldId id="260" r:id="rId7"/>
    <p:sldId id="264" r:id="rId8"/>
    <p:sldId id="262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42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43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73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039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410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057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184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17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720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20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369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63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963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7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1844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9415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1431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4155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7086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162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095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358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35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050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9237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6470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5461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06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6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48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36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11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25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98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07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36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E05A0B3-4EEF-462E-A74E-CFF6D205AA03}" type="datetimeFigureOut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28.02.2024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0891069-ACB5-4760-826F-F097F910EF11}" type="slidenum">
              <a:rPr lang="ru-RU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4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4k22tXuFQak" TargetMode="Externa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8944" y="450223"/>
            <a:ext cx="7754112" cy="1499616"/>
          </a:xfrm>
        </p:spPr>
        <p:txBody>
          <a:bodyPr/>
          <a:lstStyle/>
          <a:p>
            <a:pPr algn="ctr"/>
            <a:r>
              <a:rPr lang="ru-RU" sz="2400" cap="none" spc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 д/с №5 «Родничок» комбинированного вида </a:t>
            </a:r>
            <a:r>
              <a:rPr lang="ru-RU" sz="2400" cap="none" spc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с.Сарыг-Сеп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400062"/>
            <a:ext cx="6096000" cy="32008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</a:t>
            </a:r>
          </a:p>
          <a:p>
            <a:pPr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неделя (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г.)</a:t>
            </a:r>
          </a:p>
          <a:p>
            <a:pPr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Аракчаа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А.Д.</a:t>
            </a:r>
          </a:p>
        </p:txBody>
      </p:sp>
    </p:spTree>
    <p:extLst>
      <p:ext uri="{BB962C8B-B14F-4D97-AF65-F5344CB8AC3E}">
        <p14:creationId xmlns:p14="http://schemas.microsoft.com/office/powerpoint/2010/main" val="3733726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4852" y="790956"/>
            <a:ext cx="7702296" cy="1499616"/>
          </a:xfrm>
        </p:spPr>
        <p:txBody>
          <a:bodyPr/>
          <a:lstStyle/>
          <a:p>
            <a:pPr algn="ctr"/>
            <a:r>
              <a:rPr lang="ru-RU" sz="4200" cap="none" spc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родители!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290572"/>
            <a:ext cx="6096000" cy="32439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algn="ctr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algn="ctr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227427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1344168" y="2424388"/>
            <a:ext cx="9079992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для родителей: Рассмотрите с ребенком картинки,</a:t>
            </a:r>
          </a:p>
          <a:p>
            <a:pPr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описание на русском, а затем на английском языках. </a:t>
            </a:r>
          </a:p>
          <a:p>
            <a:pPr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последнем слайде перейдите по ссылке и включите видеоматериал. </a:t>
            </a:r>
          </a:p>
        </p:txBody>
      </p:sp>
    </p:spTree>
    <p:extLst>
      <p:ext uri="{BB962C8B-B14F-4D97-AF65-F5344CB8AC3E}">
        <p14:creationId xmlns:p14="http://schemas.microsoft.com/office/powerpoint/2010/main" val="350955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50262"/>
            <a:ext cx="5080000" cy="4742537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OF THE WEEK</a:t>
            </a:r>
            <a:b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Дни недели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800" r="11947"/>
          <a:stretch/>
        </p:blipFill>
        <p:spPr>
          <a:xfrm>
            <a:off x="6375400" y="254001"/>
            <a:ext cx="5588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14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800" y="215900"/>
            <a:ext cx="11760200" cy="637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86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30" y="241300"/>
            <a:ext cx="11751470" cy="636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69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hlinkClick r:id="rId2"/>
              </a:rPr>
              <a:t>https://youtu.be/4k22tXuFQak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66914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1_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Базис">
  <a:themeElements>
    <a:clrScheme name="презент">
      <a:dk1>
        <a:sysClr val="windowText" lastClr="000000"/>
      </a:dk1>
      <a:lt1>
        <a:srgbClr val="FBE5D5"/>
      </a:lt1>
      <a:dk2>
        <a:srgbClr val="FBE5D5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89</Words>
  <Application>Microsoft Office PowerPoint</Application>
  <PresentationFormat>Широкоэкранный</PresentationFormat>
  <Paragraphs>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Calibri</vt:lpstr>
      <vt:lpstr>Corbel</vt:lpstr>
      <vt:lpstr>Times New Roman</vt:lpstr>
      <vt:lpstr>Tw Cen MT</vt:lpstr>
      <vt:lpstr>Tw Cen MT Condensed</vt:lpstr>
      <vt:lpstr>Wingdings 3</vt:lpstr>
      <vt:lpstr>Интеграл</vt:lpstr>
      <vt:lpstr>1_Интеграл</vt:lpstr>
      <vt:lpstr>Базис</vt:lpstr>
      <vt:lpstr>МБДОУ  д/с №5 «Родничок» комбинированного вида с.Сарыг-Сеп</vt:lpstr>
      <vt:lpstr>Уважаемые родители!</vt:lpstr>
      <vt:lpstr>Презентация PowerPoint</vt:lpstr>
      <vt:lpstr>DAY OF THE WEEK  Дни недели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 д/с №5 «Родничок» комбинированного вида с.Сарыг-Сеп</dc:title>
  <dc:creator>1169764</dc:creator>
  <cp:lastModifiedBy>1169764</cp:lastModifiedBy>
  <cp:revision>2</cp:revision>
  <dcterms:created xsi:type="dcterms:W3CDTF">2024-02-28T08:38:09Z</dcterms:created>
  <dcterms:modified xsi:type="dcterms:W3CDTF">2024-02-28T13:50:54Z</dcterms:modified>
</cp:coreProperties>
</file>