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0"/>
  </p:notesMasterIdLst>
  <p:sldIdLst>
    <p:sldId id="293" r:id="rId2"/>
    <p:sldId id="294" r:id="rId3"/>
    <p:sldId id="296" r:id="rId4"/>
    <p:sldId id="382" r:id="rId5"/>
    <p:sldId id="298" r:id="rId6"/>
    <p:sldId id="300" r:id="rId7"/>
    <p:sldId id="302" r:id="rId8"/>
    <p:sldId id="304" r:id="rId9"/>
    <p:sldId id="306" r:id="rId10"/>
    <p:sldId id="308" r:id="rId11"/>
    <p:sldId id="383" r:id="rId12"/>
    <p:sldId id="310" r:id="rId13"/>
    <p:sldId id="312" r:id="rId14"/>
    <p:sldId id="314" r:id="rId15"/>
    <p:sldId id="316" r:id="rId16"/>
    <p:sldId id="318" r:id="rId17"/>
    <p:sldId id="320" r:id="rId18"/>
    <p:sldId id="322" r:id="rId19"/>
    <p:sldId id="324" r:id="rId20"/>
    <p:sldId id="326" r:id="rId21"/>
    <p:sldId id="328" r:id="rId22"/>
    <p:sldId id="330" r:id="rId23"/>
    <p:sldId id="332" r:id="rId24"/>
    <p:sldId id="334" r:id="rId25"/>
    <p:sldId id="336" r:id="rId26"/>
    <p:sldId id="338" r:id="rId27"/>
    <p:sldId id="353" r:id="rId28"/>
    <p:sldId id="3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904EC-04E0-425F-906C-B0F379CAA395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915E-0929-4225-8B80-C6C570FD5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90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369FD-525F-4089-B6A9-A83444A3F4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6831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15F5B-968C-4C53-8098-FAD55E57E7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3970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882EC-DD6B-476C-A2F2-DE90891260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02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8064896" cy="1008112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2400" b="1" dirty="0" smtClean="0"/>
          </a:p>
          <a:p>
            <a:pPr algn="r"/>
            <a:endParaRPr lang="ru-RU" sz="2400" b="1" dirty="0"/>
          </a:p>
          <a:p>
            <a:pPr algn="r"/>
            <a:endParaRPr lang="ru-RU" sz="2400" b="1" dirty="0" smtClean="0"/>
          </a:p>
          <a:p>
            <a:pPr algn="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Кончук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А Я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400" dirty="0">
                <a:latin typeface="Times New Roman" pitchFamily="18" charset="0"/>
                <a:cs typeface="Times New Roman" pitchFamily="18" charset="0"/>
              </a:rPr>
            </a:b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04055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МБДОУ д/с №5 «Родничок»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комбинированного вида с. Сарыг-Сеп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Дистанционное обучение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неделя (с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апреля) 2024г.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Средняя группа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длительность занятия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 минут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736" y="4725144"/>
            <a:ext cx="6768752" cy="17281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2400" dirty="0"/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7030A0"/>
                </a:solidFill>
              </a:rPr>
              <a:t>Воспитатель: </a:t>
            </a:r>
            <a:r>
              <a:rPr lang="ru-RU" altLang="ru-RU" sz="2400" dirty="0" err="1" smtClean="0">
                <a:solidFill>
                  <a:srgbClr val="7030A0"/>
                </a:solidFill>
              </a:rPr>
              <a:t>Кончук</a:t>
            </a:r>
            <a:r>
              <a:rPr lang="ru-RU" altLang="ru-RU" sz="2400" dirty="0" smtClean="0">
                <a:solidFill>
                  <a:srgbClr val="7030A0"/>
                </a:solidFill>
              </a:rPr>
              <a:t> А Я</a:t>
            </a:r>
            <a:endParaRPr lang="en-US" altLang="ru-RU" sz="2400" dirty="0" smtClean="0">
              <a:solidFill>
                <a:srgbClr val="7030A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2030" y="2383824"/>
            <a:ext cx="8229600" cy="190927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Д</a:t>
            </a:r>
            <a:r>
              <a:rPr lang="ru-RU" altLang="ru-RU" dirty="0" smtClean="0"/>
              <a:t>ом, в котором я живу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04335" y="875719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Ознакомление с окружающим </a:t>
            </a:r>
            <a:r>
              <a:rPr lang="ru-RU" sz="2400" b="1" dirty="0" smtClean="0">
                <a:solidFill>
                  <a:srgbClr val="7030A0"/>
                </a:solidFill>
              </a:rPr>
              <a:t>  миром</a:t>
            </a:r>
            <a:endParaRPr lang="ru-RU" sz="2400" dirty="0">
              <a:solidFill>
                <a:srgbClr val="7030A0"/>
              </a:solidFill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(средняя группа)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649808"/>
          </a:xfrm>
        </p:spPr>
        <p:txBody>
          <a:bodyPr>
            <a:normAutofit/>
          </a:bodyPr>
          <a:lstStyle/>
          <a:p>
            <a:r>
              <a:rPr lang="ru-RU" b="1" u="sng" dirty="0"/>
              <a:t>Задачи: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/>
              <a:t>Знакомство детей с разновидностью домов.</a:t>
            </a:r>
            <a:endParaRPr lang="ru-RU" dirty="0"/>
          </a:p>
          <a:p>
            <a:r>
              <a:rPr lang="ru-RU" dirty="0"/>
              <a:t>- формировать представление о семье, как о людях, которые живут вместе, любят друг друга, заботятся друг о друге;</a:t>
            </a:r>
          </a:p>
          <a:p>
            <a:r>
              <a:rPr lang="ru-RU" dirty="0"/>
              <a:t>- вызвать желание рассказывать о взаимоотношениях между детьми и взрослыми в семье с учетом тендерного подхода;</a:t>
            </a:r>
          </a:p>
          <a:p>
            <a:r>
              <a:rPr lang="ru-RU" dirty="0"/>
              <a:t>- учить детей поддерживать беседу, правильно отвечать на вопросы;</a:t>
            </a:r>
          </a:p>
          <a:p>
            <a:r>
              <a:rPr lang="ru-RU" dirty="0"/>
              <a:t>- воспитывать любовь и чувство привязанности к членам своей семьи;</a:t>
            </a:r>
          </a:p>
          <a:p>
            <a:r>
              <a:rPr lang="ru-RU" dirty="0"/>
              <a:t>- развивать творческие способности.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3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          Деревянные дома</a:t>
            </a:r>
          </a:p>
        </p:txBody>
      </p:sp>
      <p:pic>
        <p:nvPicPr>
          <p:cNvPr id="4100" name="Picture 7" descr="0_a1b_838e7007_X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6812"/>
            <a:ext cx="3810000" cy="2857500"/>
          </a:xfrm>
          <a:noFill/>
        </p:spPr>
      </p:pic>
      <p:sp>
        <p:nvSpPr>
          <p:cNvPr id="4099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/>
              <a:t>Дома бывают разные и называют их по-разному: деревянные(дома, построенные из дерева</a:t>
            </a:r>
          </a:p>
        </p:txBody>
      </p:sp>
    </p:spTree>
    <p:extLst>
      <p:ext uri="{BB962C8B-B14F-4D97-AF65-F5344CB8AC3E}">
        <p14:creationId xmlns:p14="http://schemas.microsoft.com/office/powerpoint/2010/main" val="411105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800" smtClean="0"/>
              <a:t>      Кирпичные и панельные дома</a:t>
            </a:r>
          </a:p>
        </p:txBody>
      </p:sp>
      <p:pic>
        <p:nvPicPr>
          <p:cNvPr id="5124" name="Picture 10" descr="1318952756_265605757_2---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36" y="1600200"/>
            <a:ext cx="2917328" cy="2189163"/>
          </a:xfrm>
          <a:noFill/>
        </p:spPr>
      </p:pic>
      <p:pic>
        <p:nvPicPr>
          <p:cNvPr id="5125" name="Picture 12" descr="0_51c2_1f7946da_X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94" y="3943220"/>
            <a:ext cx="2913611" cy="2186247"/>
          </a:xfrm>
          <a:noFill/>
        </p:spPr>
      </p:pic>
      <p:sp>
        <p:nvSpPr>
          <p:cNvPr id="5123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/>
              <a:t>Кирпичные(дома, построенные из кирпича)</a:t>
            </a:r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  <a:p>
            <a:pPr eaLnBrk="1" hangingPunct="1"/>
            <a:r>
              <a:rPr lang="ru-RU" altLang="ru-RU" sz="2400" smtClean="0"/>
              <a:t>Панельные(дома, построенные из блоков, плит)</a:t>
            </a:r>
          </a:p>
        </p:txBody>
      </p:sp>
    </p:spTree>
    <p:extLst>
      <p:ext uri="{BB962C8B-B14F-4D97-AF65-F5344CB8AC3E}">
        <p14:creationId xmlns:p14="http://schemas.microsoft.com/office/powerpoint/2010/main" val="30183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7" descr="дожд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44787"/>
            <a:ext cx="3810000" cy="2241550"/>
          </a:xfrm>
          <a:noFill/>
        </p:spPr>
      </p:pic>
      <p:sp>
        <p:nvSpPr>
          <p:cNvPr id="614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8024" y="980728"/>
            <a:ext cx="3810000" cy="4530725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В очень далекие времена дом прежде всего должен был спасать людей от жары и холода, от дождя и ветра, от диких зверей и недоброжелательных соседей.</a:t>
            </a:r>
          </a:p>
        </p:txBody>
      </p:sp>
    </p:spTree>
    <p:extLst>
      <p:ext uri="{BB962C8B-B14F-4D97-AF65-F5344CB8AC3E}">
        <p14:creationId xmlns:p14="http://schemas.microsoft.com/office/powerpoint/2010/main" val="13956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931224" cy="648171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400" dirty="0" smtClean="0"/>
              <a:t>Бревна</a:t>
            </a:r>
          </a:p>
        </p:txBody>
      </p:sp>
      <p:pic>
        <p:nvPicPr>
          <p:cNvPr id="7172" name="Picture 14" descr="image_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600200"/>
            <a:ext cx="3665537" cy="2620963"/>
          </a:xfrm>
          <a:noFill/>
        </p:spPr>
      </p:pic>
      <p:pic>
        <p:nvPicPr>
          <p:cNvPr id="7173" name="Picture 15" descr="7300545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59" y="3941763"/>
            <a:ext cx="2918882" cy="2189162"/>
          </a:xfrm>
          <a:noFill/>
        </p:spPr>
      </p:pic>
      <p:sp>
        <p:nvSpPr>
          <p:cNvPr id="7171" name="Rectangle 1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/>
              <a:t>И строили его люди только из того, что им попадалось под руку. Было дерево –строили из дерева.</a:t>
            </a:r>
          </a:p>
        </p:txBody>
      </p:sp>
    </p:spTree>
    <p:extLst>
      <p:ext uri="{BB962C8B-B14F-4D97-AF65-F5344CB8AC3E}">
        <p14:creationId xmlns:p14="http://schemas.microsoft.com/office/powerpoint/2010/main" val="423972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77813"/>
            <a:ext cx="8147248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dirty="0" smtClean="0"/>
              <a:t> Камни</a:t>
            </a:r>
          </a:p>
        </p:txBody>
      </p:sp>
      <p:pic>
        <p:nvPicPr>
          <p:cNvPr id="8196" name="Picture 7" descr="big_phot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89212"/>
            <a:ext cx="3810000" cy="2552700"/>
          </a:xfrm>
          <a:noFill/>
        </p:spPr>
      </p:pic>
      <p:sp>
        <p:nvSpPr>
          <p:cNvPr id="819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32040" y="2204864"/>
            <a:ext cx="3810000" cy="4530725"/>
          </a:xfrm>
        </p:spPr>
        <p:txBody>
          <a:bodyPr/>
          <a:lstStyle/>
          <a:p>
            <a:pPr eaLnBrk="1" hangingPunct="1"/>
            <a:r>
              <a:rPr lang="ru-RU" altLang="ru-RU" sz="2400" dirty="0" smtClean="0"/>
              <a:t>Были камни- строили из камней.</a:t>
            </a:r>
          </a:p>
        </p:txBody>
      </p:sp>
    </p:spTree>
    <p:extLst>
      <p:ext uri="{BB962C8B-B14F-4D97-AF65-F5344CB8AC3E}">
        <p14:creationId xmlns:p14="http://schemas.microsoft.com/office/powerpoint/2010/main" val="6011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Дома-пещеры</a:t>
            </a:r>
          </a:p>
        </p:txBody>
      </p:sp>
      <p:pic>
        <p:nvPicPr>
          <p:cNvPr id="10244" name="Picture 7" descr="дома-пещер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04" y="1600200"/>
            <a:ext cx="3786391" cy="4530725"/>
          </a:xfrm>
          <a:noFill/>
        </p:spPr>
      </p:pic>
      <p:sp>
        <p:nvSpPr>
          <p:cNvPr id="10243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/>
              <a:t>Некоторые старые дома этого селения в Турции просто выдолблены в скалах и напоминают муравейник.</a:t>
            </a:r>
          </a:p>
        </p:txBody>
      </p:sp>
    </p:spTree>
    <p:extLst>
      <p:ext uri="{BB962C8B-B14F-4D97-AF65-F5344CB8AC3E}">
        <p14:creationId xmlns:p14="http://schemas.microsoft.com/office/powerpoint/2010/main" val="25398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mtClean="0"/>
              <a:t>Хижины из бамбука и тростника</a:t>
            </a:r>
          </a:p>
        </p:txBody>
      </p:sp>
      <p:pic>
        <p:nvPicPr>
          <p:cNvPr id="11268" name="Picture 7" descr="бамбу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57338"/>
            <a:ext cx="3810000" cy="4608512"/>
          </a:xfrm>
          <a:noFill/>
        </p:spPr>
      </p:pic>
      <p:sp>
        <p:nvSpPr>
          <p:cNvPr id="11267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/>
              <a:t>В Таиланде тепло, свои легкие хижины местные жители и сегодня строят из бамбука и тростника.</a:t>
            </a:r>
          </a:p>
        </p:txBody>
      </p:sp>
    </p:spTree>
    <p:extLst>
      <p:ext uri="{BB962C8B-B14F-4D97-AF65-F5344CB8AC3E}">
        <p14:creationId xmlns:p14="http://schemas.microsoft.com/office/powerpoint/2010/main" val="34040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919162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Юрта</a:t>
            </a:r>
          </a:p>
        </p:txBody>
      </p:sp>
      <p:pic>
        <p:nvPicPr>
          <p:cNvPr id="12292" name="Picture 11" descr="юрта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28775"/>
            <a:ext cx="3810000" cy="4464050"/>
          </a:xfrm>
          <a:noFill/>
        </p:spPr>
      </p:pic>
      <p:sp>
        <p:nvSpPr>
          <p:cNvPr id="12291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/>
              <a:t>А если вокруг песчаная пустыня? Многие живущие там народы(казахи, киргизы) с древнейших времен передвигались вместе со своими стадами, не имея постоянного места жительства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4781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деятельности с ребёнком сделайте,  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пожалуйста, фотографии. 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воспитателю.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Юрта</a:t>
            </a:r>
          </a:p>
        </p:txBody>
      </p:sp>
      <p:pic>
        <p:nvPicPr>
          <p:cNvPr id="13316" name="Picture 7" descr="юрт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00213"/>
            <a:ext cx="3810000" cy="4321175"/>
          </a:xfrm>
          <a:noFill/>
        </p:spPr>
      </p:pic>
      <p:sp>
        <p:nvSpPr>
          <p:cNvPr id="13315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altLang="ru-RU" sz="2000" smtClean="0"/>
              <a:t>И сейчас кочующие скотоводы дома свои по старинке возят с собой, как туристы-палатки. Такая палатка называется «Юрта», она круглая. Расставят кочевники длинные палки-жерди, свяжут их между собой, покроют войлоком(плотный шерстяной материал,из него делают валенки)- и дом готов всего за несколько часов.</a:t>
            </a:r>
          </a:p>
        </p:txBody>
      </p:sp>
    </p:spTree>
    <p:extLst>
      <p:ext uri="{BB962C8B-B14F-4D97-AF65-F5344CB8AC3E}">
        <p14:creationId xmlns:p14="http://schemas.microsoft.com/office/powerpoint/2010/main" val="24616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260648"/>
            <a:ext cx="7772400" cy="882352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 Яранга</a:t>
            </a:r>
          </a:p>
        </p:txBody>
      </p:sp>
      <p:pic>
        <p:nvPicPr>
          <p:cNvPr id="14340" name="Picture 7" descr="яранг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98762"/>
            <a:ext cx="3810000" cy="2133600"/>
          </a:xfrm>
          <a:noFill/>
        </p:spPr>
      </p:pic>
      <p:sp>
        <p:nvSpPr>
          <p:cNvPr id="1433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32040" y="1700808"/>
            <a:ext cx="3810000" cy="5005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dirty="0" smtClean="0"/>
              <a:t>На далеком Севере, где деревья если есть, то очень маленькие(они так и называются- карликовые) строить тоже дома особенно не из чего.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Но без дома нельзя-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ведь на Севере страшные морозы! Жилище северных жителей-чукчей называется –Яранга.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Оно похоже на юрту,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но островерхо.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Это жилище в случае переезда можно было легко разобрать, перевезти, а потом собрать снова.</a:t>
            </a:r>
          </a:p>
        </p:txBody>
      </p:sp>
    </p:spTree>
    <p:extLst>
      <p:ext uri="{BB962C8B-B14F-4D97-AF65-F5344CB8AC3E}">
        <p14:creationId xmlns:p14="http://schemas.microsoft.com/office/powerpoint/2010/main" val="36107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Вигвам</a:t>
            </a:r>
          </a:p>
        </p:txBody>
      </p:sp>
      <p:pic>
        <p:nvPicPr>
          <p:cNvPr id="15364" name="Picture 6" descr="вигвам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6812"/>
            <a:ext cx="3810000" cy="2857500"/>
          </a:xfrm>
          <a:noFill/>
        </p:spPr>
      </p:pic>
      <p:sp>
        <p:nvSpPr>
          <p:cNvPr id="1536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altLang="ru-RU" sz="2000" smtClean="0"/>
              <a:t>На ярангу похож индейский вигвам, и неудивительно-у этих народов когда-то очень давно были общие предки. Индейские дома-вигвамы- строились в форме купола из тонких стволов деревьев и покрывались сверху ветками, корой, шкурами или разноцветными тканными ковриками.</a:t>
            </a:r>
          </a:p>
        </p:txBody>
      </p:sp>
    </p:spTree>
    <p:extLst>
      <p:ext uri="{BB962C8B-B14F-4D97-AF65-F5344CB8AC3E}">
        <p14:creationId xmlns:p14="http://schemas.microsoft.com/office/powerpoint/2010/main" val="16061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Иглу</a:t>
            </a:r>
          </a:p>
        </p:txBody>
      </p:sp>
      <p:pic>
        <p:nvPicPr>
          <p:cNvPr id="16388" name="Picture 10" descr="иглу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2581"/>
            <a:ext cx="3810000" cy="2184400"/>
          </a:xfrm>
          <a:noFill/>
        </p:spPr>
      </p:pic>
      <p:pic>
        <p:nvPicPr>
          <p:cNvPr id="16389" name="Picture 11" descr="иглу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59" y="3941763"/>
            <a:ext cx="2918882" cy="2189162"/>
          </a:xfrm>
          <a:noFill/>
        </p:spPr>
      </p:pic>
      <p:sp>
        <p:nvSpPr>
          <p:cNvPr id="16387" name="Rectangle 9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/>
              <a:t>Иглу-это дом из снега.Снежный дом защищает от ветра и непогоды, а внутри для тепла его выстилают звериными шкурами. Вот наверное такие мастера строили дворец Снежной Королеве! </a:t>
            </a:r>
          </a:p>
        </p:txBody>
      </p:sp>
    </p:spTree>
    <p:extLst>
      <p:ext uri="{BB962C8B-B14F-4D97-AF65-F5344CB8AC3E}">
        <p14:creationId xmlns:p14="http://schemas.microsoft.com/office/powerpoint/2010/main" val="9368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487362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altLang="ru-RU" sz="3800" smtClean="0"/>
          </a:p>
        </p:txBody>
      </p:sp>
      <p:pic>
        <p:nvPicPr>
          <p:cNvPr id="17412" name="Picture 8" descr="0_51c2_1f7946da_X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8900" y="1125538"/>
            <a:ext cx="2919413" cy="2663825"/>
          </a:xfrm>
          <a:noFill/>
        </p:spPr>
      </p:pic>
      <p:pic>
        <p:nvPicPr>
          <p:cNvPr id="17413" name="Picture 9" descr="p-44-big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59" y="3941763"/>
            <a:ext cx="2918882" cy="2189162"/>
          </a:xfrm>
          <a:noFill/>
        </p:spPr>
      </p:pic>
      <p:sp>
        <p:nvSpPr>
          <p:cNvPr id="17411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Кстати, бетон, из которого сейчас строят многоэтажные дома, не такой уж и молодой материал. Его изобрели древние ученые, которые жили в Италии более 2 тысяч лет назад. Люди строили из бетона мосты, стадионы и даже шестиэтажные дома.</a:t>
            </a:r>
          </a:p>
        </p:txBody>
      </p:sp>
    </p:spTree>
    <p:extLst>
      <p:ext uri="{BB962C8B-B14F-4D97-AF65-F5344CB8AC3E}">
        <p14:creationId xmlns:p14="http://schemas.microsoft.com/office/powerpoint/2010/main" val="38786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Дома будущего</a:t>
            </a:r>
          </a:p>
        </p:txBody>
      </p:sp>
      <p:pic>
        <p:nvPicPr>
          <p:cNvPr id="18436" name="Picture 15" descr="78773735_arch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341438"/>
            <a:ext cx="4176712" cy="2519362"/>
          </a:xfrm>
          <a:noFill/>
        </p:spPr>
      </p:pic>
      <p:pic>
        <p:nvPicPr>
          <p:cNvPr id="18437" name="Picture 16" descr="ac25079b68c18395e2a9badd95bbb4e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66175"/>
            <a:ext cx="3810000" cy="2140338"/>
          </a:xfrm>
          <a:noFill/>
        </p:spPr>
      </p:pic>
      <p:sp>
        <p:nvSpPr>
          <p:cNvPr id="18435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/>
              <a:t>Кто из Вас знает, как будут выглядеть дома людей через 100-200 лет?</a:t>
            </a:r>
          </a:p>
        </p:txBody>
      </p:sp>
    </p:spTree>
    <p:extLst>
      <p:ext uri="{BB962C8B-B14F-4D97-AF65-F5344CB8AC3E}">
        <p14:creationId xmlns:p14="http://schemas.microsoft.com/office/powerpoint/2010/main" val="6377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630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800" smtClean="0"/>
              <a:t>Обобщение</a:t>
            </a:r>
          </a:p>
        </p:txBody>
      </p:sp>
      <p:pic>
        <p:nvPicPr>
          <p:cNvPr id="19459" name="Picture 5" descr="44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47" y="1600200"/>
            <a:ext cx="2719506" cy="2189163"/>
          </a:xfrm>
          <a:noFill/>
        </p:spPr>
      </p:pic>
      <p:sp>
        <p:nvSpPr>
          <p:cNvPr id="19460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4437063"/>
            <a:ext cx="7772400" cy="16938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В каком доме живете вы?Опишите его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Из чего он построен?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Сколько в нем этажей?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Сколько в квартире комнат?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</p:txBody>
      </p:sp>
    </p:spTree>
    <p:extLst>
      <p:ext uri="{BB962C8B-B14F-4D97-AF65-F5344CB8AC3E}">
        <p14:creationId xmlns:p14="http://schemas.microsoft.com/office/powerpoint/2010/main" val="3415812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wnloads\Животные для през\Slide1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49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74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5" y="1"/>
            <a:ext cx="9050055" cy="7014575"/>
          </a:xfrm>
        </p:spPr>
      </p:pic>
    </p:spTree>
    <p:extLst>
      <p:ext uri="{BB962C8B-B14F-4D97-AF65-F5344CB8AC3E}">
        <p14:creationId xmlns:p14="http://schemas.microsoft.com/office/powerpoint/2010/main" val="22100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1" y="4134014"/>
            <a:ext cx="5184577" cy="1947333"/>
          </a:xfrm>
        </p:spPr>
        <p:txBody>
          <a:bodyPr/>
          <a:lstStyle/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           Подготовила. </a:t>
            </a:r>
            <a:r>
              <a:rPr lang="ru-RU" dirty="0" err="1" smtClean="0">
                <a:solidFill>
                  <a:srgbClr val="7030A0"/>
                </a:solidFill>
              </a:rPr>
              <a:t>Кончук</a:t>
            </a:r>
            <a:r>
              <a:rPr lang="ru-RU" dirty="0" smtClean="0">
                <a:solidFill>
                  <a:srgbClr val="7030A0"/>
                </a:solidFill>
              </a:rPr>
              <a:t> А 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280920" cy="17931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Аппликация : </a:t>
            </a:r>
            <a:br>
              <a:rPr lang="ru-RU" dirty="0" smtClean="0"/>
            </a:br>
            <a:r>
              <a:rPr lang="ru-RU" dirty="0" smtClean="0"/>
              <a:t>Тема «Домик».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Средняя группа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4569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Цель:</a:t>
            </a:r>
            <a:r>
              <a:rPr lang="ru-RU" sz="1600" dirty="0">
                <a:solidFill>
                  <a:srgbClr val="002060"/>
                </a:solidFill>
              </a:rPr>
              <a:t> формировать умение располагать части в определённой последовательности.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Задачи: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i="1" dirty="0">
                <a:solidFill>
                  <a:srgbClr val="002060"/>
                </a:solidFill>
              </a:rPr>
              <a:t>Образовательные: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учить правильно располагать изображение на листе;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закреплять знание геометрических фигур (квадрат, треугольник).</a:t>
            </a:r>
          </a:p>
          <a:p>
            <a:r>
              <a:rPr lang="ru-RU" sz="1600" i="1" dirty="0">
                <a:solidFill>
                  <a:srgbClr val="002060"/>
                </a:solidFill>
              </a:rPr>
              <a:t>Развивающие: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продолжать развивать мелкую моторику рук детей;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развивать умение получать удовольствие от результата своей работы.</a:t>
            </a:r>
          </a:p>
          <a:p>
            <a:r>
              <a:rPr lang="ru-RU" sz="1600" i="1" dirty="0">
                <a:solidFill>
                  <a:srgbClr val="002060"/>
                </a:solidFill>
              </a:rPr>
              <a:t>Воспитательные: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воспитывать интерес к строительной деятельности,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воспитывать внимание, усидчивость, самостоятельность.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Материал и оборудование:</a:t>
            </a:r>
            <a:r>
              <a:rPr lang="ru-RU" sz="1600" dirty="0">
                <a:solidFill>
                  <a:srgbClr val="002060"/>
                </a:solidFill>
              </a:rPr>
              <a:t> модель домика из строительного материала; квадратный лист бумаги для фона, бумажные фигуры (квадраты со стороной 5 и 2 см, треугольник с боковой стороной 6 см, красиво сочетающиеся по цвету), клей, кисти для клея, салфетки на каждого ребенка, цветные карандаши для дополнения сюжета</a:t>
            </a:r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57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237392"/>
            <a:ext cx="7290054" cy="3191608"/>
          </a:xfrm>
        </p:spPr>
        <p:txBody>
          <a:bodyPr>
            <a:noAutofit/>
          </a:bodyPr>
          <a:lstStyle/>
          <a:p>
            <a:r>
              <a:rPr lang="ru-RU" sz="1800" dirty="0"/>
              <a:t>- Ребята, послушайте, какая история произошла недавно с котенком и щенком. Жили - были в одном дворе котенок и щенок. Они дружили, и целый день играли вместе. На улице был день и светило солнышко. Котенок и щенок бегали и резвились- им было очень весело. Они и не заметили, как наступил вечер. Хозяйка котенка выглянула в окошко и позвала его домой: «Кис-кис, кис-кис», и котенок побежал домой. А щенок остался один на улице и загрустил- у него нет дома, а впереди темная и холодная ночь. Да еще снежок падает на шерстку и она уже намокала. -- Почему щенок загрустил?</a:t>
            </a:r>
            <a:br>
              <a:rPr lang="ru-RU" sz="1800" dirty="0"/>
            </a:br>
            <a:r>
              <a:rPr lang="ru-RU" sz="1800" i="1" dirty="0"/>
              <a:t>Дети:</a:t>
            </a:r>
            <a:r>
              <a:rPr lang="ru-RU" sz="1800" dirty="0"/>
              <a:t> - У него нет домика, он может замёрзнуть и заболеть.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030" name="Picture 6" descr="ÐÐ°Ðº Ð½Ð°ÑÐ¸ÑÐ¾Ð²Ð°ÑÑ Ð¼ÑÐ»ÑÑÑÑÐ½ÑÑ ÑÐ¾Ð±Ð°ÐºÑ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3933056"/>
            <a:ext cx="1839791" cy="18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827" y="406400"/>
            <a:ext cx="7947239" cy="2014488"/>
          </a:xfrm>
        </p:spPr>
        <p:txBody>
          <a:bodyPr>
            <a:normAutofit fontScale="90000"/>
          </a:bodyPr>
          <a:lstStyle/>
          <a:p>
            <a:r>
              <a:rPr lang="ru-RU" dirty="0"/>
              <a:t>Ребята, вы хотите помочь щенку</a:t>
            </a:r>
            <a:r>
              <a:rPr lang="ru-RU" dirty="0" smtClean="0"/>
              <a:t>? Давайте ему вместе сделаем такой домик.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ÐÐ°ÑÑÐ¸Ð½ÐºÐ¸ Ð´Ð¾Ð¼Ð¸ÐºÐ° Ð´Ð»Ñ Ð´ÐµÑÐµÐ¹ Ð´Ð»Ñ Ð·Ð°Ð½ÑÑÐ¸Ñ (19 ÑÐ¾ÑÐ¾) ð¥ ÐÑÐ¸ÐºÐ¾Ð»ÑÐ½ÑÐ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800" y="2597290"/>
            <a:ext cx="4097375" cy="427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4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829" y="529492"/>
            <a:ext cx="7405321" cy="947615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Но сначала давайте приготовим к работе наши пальчики.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1964" y="1617784"/>
            <a:ext cx="5594332" cy="483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159" y="448409"/>
            <a:ext cx="8013182" cy="16529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Вырезаем из цветной бумаги нужные геометрические фигуры.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118" y="2567354"/>
            <a:ext cx="3006969" cy="3200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987621" y="2348880"/>
            <a:ext cx="3191608" cy="1696915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26976" y="5013176"/>
            <a:ext cx="633047" cy="492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4635107"/>
            <a:ext cx="877032" cy="870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410941" y="2875085"/>
            <a:ext cx="362683" cy="15474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36906" y="1378441"/>
            <a:ext cx="362683" cy="15474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46807"/>
            <a:ext cx="7309098" cy="849945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Склеиваем их вместе. Посмотрите какой получился домик, и как теперь рад щенок.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9988" y="1459524"/>
            <a:ext cx="7719830" cy="50643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27840" y="3156439"/>
            <a:ext cx="3006969" cy="3200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835520" y="1459525"/>
            <a:ext cx="3191608" cy="1696915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36905" y="1327640"/>
            <a:ext cx="362683" cy="15474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92807" y="4149970"/>
            <a:ext cx="877032" cy="870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68640" y="2433519"/>
            <a:ext cx="633047" cy="492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ÐÐ¸Ð»ÑÐ¹ Ð·Ð°Ð±Ð°Ð²Ð½ÑÐ¹ ÑÐµÐ½Ð¾Ðº - Ð²ÐµÐºÑÐ¾ÑÐ½ÑÐ¹ ÐºÐ»Ð¸Ð¿Ð°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178" y="4149971"/>
            <a:ext cx="1614488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3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1370</TotalTime>
  <Words>738</Words>
  <Application>Microsoft Office PowerPoint</Application>
  <PresentationFormat>Экран (4:3)</PresentationFormat>
  <Paragraphs>77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МБДОУ д/с №5 «Родничок»  комбинированного вида с. Сарыг-Сеп  Дистанционное обучение   1 неделя (с 01 по 07 апреля) 2024г. Средняя группа длительность занятия 20 минут   </vt:lpstr>
      <vt:lpstr>Презентация PowerPoint</vt:lpstr>
      <vt:lpstr>Аппликация :  Тема «Домик».  Средняя группа</vt:lpstr>
      <vt:lpstr>Презентация PowerPoint</vt:lpstr>
      <vt:lpstr>- Ребята, послушайте, какая история произошла недавно с котенком и щенком. Жили - были в одном дворе котенок и щенок. Они дружили, и целый день играли вместе. На улице был день и светило солнышко. Котенок и щенок бегали и резвились- им было очень весело. Они и не заметили, как наступил вечер. Хозяйка котенка выглянула в окошко и позвала его домой: «Кис-кис, кис-кис», и котенок побежал домой. А щенок остался один на улице и загрустил- у него нет дома, а впереди темная и холодная ночь. Да еще снежок падает на шерстку и она уже намокала. -- Почему щенок загрустил? Дети: - У него нет домика, он может замёрзнуть и заболеть. </vt:lpstr>
      <vt:lpstr>Ребята, вы хотите помочь щенку? Давайте ему вместе сделаем такой домик.</vt:lpstr>
      <vt:lpstr>Но сначала давайте приготовим к работе наши пальчики.</vt:lpstr>
      <vt:lpstr>Вырезаем из цветной бумаги нужные геометрические фигуры.</vt:lpstr>
      <vt:lpstr>Склеиваем их вместе. Посмотрите какой получился домик, и как теперь рад щенок.</vt:lpstr>
      <vt:lpstr>Дом, в котором я живу</vt:lpstr>
      <vt:lpstr>Презентация PowerPoint</vt:lpstr>
      <vt:lpstr>          Деревянные дома</vt:lpstr>
      <vt:lpstr>      Кирпичные и панельные дома</vt:lpstr>
      <vt:lpstr>Презентация PowerPoint</vt:lpstr>
      <vt:lpstr>Бревна</vt:lpstr>
      <vt:lpstr> Камни</vt:lpstr>
      <vt:lpstr>Дома-пещеры</vt:lpstr>
      <vt:lpstr>Хижины из бамбука и тростника</vt:lpstr>
      <vt:lpstr>Юрта</vt:lpstr>
      <vt:lpstr>Юрта</vt:lpstr>
      <vt:lpstr> Яранга</vt:lpstr>
      <vt:lpstr>Вигвам</vt:lpstr>
      <vt:lpstr>Иглу</vt:lpstr>
      <vt:lpstr>Презентация PowerPoint</vt:lpstr>
      <vt:lpstr>Дома будущего</vt:lpstr>
      <vt:lpstr>Обобщение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№5 «Родничок»  комбинированного вида с. Сарыг-Сеп  Дистанционное обучение  МЕСЯЦ 1 неделя (с ____ по ____ _______ 2024г.) ____________________________группа длительность занятия ___минут   </dc:title>
  <dc:creator>Ирина</dc:creator>
  <cp:lastModifiedBy>Admin</cp:lastModifiedBy>
  <cp:revision>148</cp:revision>
  <dcterms:created xsi:type="dcterms:W3CDTF">2024-01-22T02:50:20Z</dcterms:created>
  <dcterms:modified xsi:type="dcterms:W3CDTF">2024-04-04T04:59:23Z</dcterms:modified>
</cp:coreProperties>
</file>