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0" r:id="rId11"/>
    <p:sldMasterId id="2147483792" r:id="rId12"/>
  </p:sldMasterIdLst>
  <p:sldIdLst>
    <p:sldId id="257" r:id="rId13"/>
    <p:sldId id="281" r:id="rId14"/>
    <p:sldId id="259" r:id="rId15"/>
    <p:sldId id="261" r:id="rId16"/>
    <p:sldId id="263" r:id="rId17"/>
    <p:sldId id="265" r:id="rId18"/>
    <p:sldId id="267" r:id="rId19"/>
    <p:sldId id="269" r:id="rId20"/>
    <p:sldId id="271" r:id="rId21"/>
    <p:sldId id="273" r:id="rId22"/>
    <p:sldId id="275" r:id="rId23"/>
    <p:sldId id="277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135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B52A9E-346C-4D36-BFF0-D22E13BA1D04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B3CF6-667C-4D9F-B71D-2CD5A0CD51B6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799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19D90-A0A5-4877-889F-DD476ED8054C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BBA10-B541-4B9E-8393-A8A3CF0BFDF8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35107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B52A9E-346C-4D36-BFF0-D22E13BA1D04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B3CF6-667C-4D9F-B71D-2CD5A0CD51B6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14627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0E92E-B337-42D0-98A8-6B31582E5C16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F3351-EF61-4B41-8C95-F98350D19F69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65854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7AA22-C5B3-4081-BB9C-2D3A45863B56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825DC-08DF-4EE0-B70C-4CDD826170EF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33040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79359-F171-4134-8588-227F464CA5F2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0C80F-B87A-440F-94DC-6C49FC3CB202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48241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2757F-2F6A-4FB5-8E5C-4BFB182301FD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BA982-5859-487D-AFC0-EFF645DF9CD9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8486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E8F5C-C1FA-4E97-9BB7-61350906F198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93AF0-58CA-49C9-855B-1BADA104A0EC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01250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0DE3C-3230-455A-92FF-C8B9D6FD021E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0A634-C15E-43E4-A427-7A806D1572DF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89221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3B301-94AC-4E3E-8C75-92DD44952BC1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AD7B4-580D-4563-A826-E58C1454FD42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4685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8A55B-C55F-4A87-BF60-9822E929AA6B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1596C-79DB-4286-A61D-5A5C83E84A8E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28183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19D90-A0A5-4877-889F-DD476ED8054C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BBA10-B541-4B9E-8393-A8A3CF0BFDF8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835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B3171-6005-4E48-9CCA-BB3E1314674C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C8214-BBA6-4F70-8C57-9653D42C2DC2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02860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B3171-6005-4E48-9CCA-BB3E1314674C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C8214-BBA6-4F70-8C57-9653D42C2DC2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42970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B52A9E-346C-4D36-BFF0-D22E13BA1D04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B3CF6-667C-4D9F-B71D-2CD5A0CD51B6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51676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0E92E-B337-42D0-98A8-6B31582E5C16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F3351-EF61-4B41-8C95-F98350D19F69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60974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7AA22-C5B3-4081-BB9C-2D3A45863B56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825DC-08DF-4EE0-B70C-4CDD826170EF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84138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79359-F171-4134-8588-227F464CA5F2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0C80F-B87A-440F-94DC-6C49FC3CB202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28557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2757F-2F6A-4FB5-8E5C-4BFB182301FD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BA982-5859-487D-AFC0-EFF645DF9CD9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6618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E8F5C-C1FA-4E97-9BB7-61350906F198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93AF0-58CA-49C9-855B-1BADA104A0EC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71326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0DE3C-3230-455A-92FF-C8B9D6FD021E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0A634-C15E-43E4-A427-7A806D1572DF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62506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3B301-94AC-4E3E-8C75-92DD44952BC1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AD7B4-580D-4563-A826-E58C1454FD42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05711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8A55B-C55F-4A87-BF60-9822E929AA6B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1596C-79DB-4286-A61D-5A5C83E84A8E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5253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B52A9E-346C-4D36-BFF0-D22E13BA1D04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B3CF6-667C-4D9F-B71D-2CD5A0CD51B6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67029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19D90-A0A5-4877-889F-DD476ED8054C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BBA10-B541-4B9E-8393-A8A3CF0BFDF8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79764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B3171-6005-4E48-9CCA-BB3E1314674C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C8214-BBA6-4F70-8C57-9653D42C2DC2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96779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B52A9E-346C-4D36-BFF0-D22E13BA1D04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B3CF6-667C-4D9F-B71D-2CD5A0CD51B6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93596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0E92E-B337-42D0-98A8-6B31582E5C16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F3351-EF61-4B41-8C95-F98350D19F69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68969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7AA22-C5B3-4081-BB9C-2D3A45863B56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825DC-08DF-4EE0-B70C-4CDD826170EF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80713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79359-F171-4134-8588-227F464CA5F2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0C80F-B87A-440F-94DC-6C49FC3CB202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49965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2757F-2F6A-4FB5-8E5C-4BFB182301FD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BA982-5859-487D-AFC0-EFF645DF9CD9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83910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E8F5C-C1FA-4E97-9BB7-61350906F198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93AF0-58CA-49C9-855B-1BADA104A0EC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9863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0DE3C-3230-455A-92FF-C8B9D6FD021E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0A634-C15E-43E4-A427-7A806D1572DF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95741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3B301-94AC-4E3E-8C75-92DD44952BC1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AD7B4-580D-4563-A826-E58C1454FD42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934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0E92E-B337-42D0-98A8-6B31582E5C16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F3351-EF61-4B41-8C95-F98350D19F69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56985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8A55B-C55F-4A87-BF60-9822E929AA6B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1596C-79DB-4286-A61D-5A5C83E84A8E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00104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19D90-A0A5-4877-889F-DD476ED8054C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BBA10-B541-4B9E-8393-A8A3CF0BFDF8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61702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B3171-6005-4E48-9CCA-BB3E1314674C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C8214-BBA6-4F70-8C57-9653D42C2DC2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4971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7AA22-C5B3-4081-BB9C-2D3A45863B56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825DC-08DF-4EE0-B70C-4CDD826170EF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240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79359-F171-4134-8588-227F464CA5F2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0C80F-B87A-440F-94DC-6C49FC3CB202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060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2757F-2F6A-4FB5-8E5C-4BFB182301FD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BA982-5859-487D-AFC0-EFF645DF9CD9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9511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E8F5C-C1FA-4E97-9BB7-61350906F198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93AF0-58CA-49C9-855B-1BADA104A0EC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4927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0DE3C-3230-455A-92FF-C8B9D6FD021E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0A634-C15E-43E4-A427-7A806D1572DF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2390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3B301-94AC-4E3E-8C75-92DD44952BC1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AD7B4-580D-4563-A826-E58C1454FD42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272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0E92E-B337-42D0-98A8-6B31582E5C16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F3351-EF61-4B41-8C95-F98350D19F69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6678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8A55B-C55F-4A87-BF60-9822E929AA6B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1596C-79DB-4286-A61D-5A5C83E84A8E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002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19D90-A0A5-4877-889F-DD476ED8054C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BBA10-B541-4B9E-8393-A8A3CF0BFDF8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2798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B3171-6005-4E48-9CCA-BB3E1314674C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C8214-BBA6-4F70-8C57-9653D42C2DC2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0246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B52A9E-346C-4D36-BFF0-D22E13BA1D04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B3CF6-667C-4D9F-B71D-2CD5A0CD51B6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0395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0E92E-B337-42D0-98A8-6B31582E5C16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F3351-EF61-4B41-8C95-F98350D19F69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0907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7AA22-C5B3-4081-BB9C-2D3A45863B56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825DC-08DF-4EE0-B70C-4CDD826170EF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6179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79359-F171-4134-8588-227F464CA5F2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0C80F-B87A-440F-94DC-6C49FC3CB202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0163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2757F-2F6A-4FB5-8E5C-4BFB182301FD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BA982-5859-487D-AFC0-EFF645DF9CD9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2392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E8F5C-C1FA-4E97-9BB7-61350906F198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93AF0-58CA-49C9-855B-1BADA104A0EC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4456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0DE3C-3230-455A-92FF-C8B9D6FD021E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0A634-C15E-43E4-A427-7A806D1572DF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640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7AA22-C5B3-4081-BB9C-2D3A45863B56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825DC-08DF-4EE0-B70C-4CDD826170EF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3259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3B301-94AC-4E3E-8C75-92DD44952BC1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AD7B4-580D-4563-A826-E58C1454FD42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4243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8A55B-C55F-4A87-BF60-9822E929AA6B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1596C-79DB-4286-A61D-5A5C83E84A8E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0105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19D90-A0A5-4877-889F-DD476ED8054C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BBA10-B541-4B9E-8393-A8A3CF0BFDF8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519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B3171-6005-4E48-9CCA-BB3E1314674C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C8214-BBA6-4F70-8C57-9653D42C2DC2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2713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B52A9E-346C-4D36-BFF0-D22E13BA1D04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B3CF6-667C-4D9F-B71D-2CD5A0CD51B6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2299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0E92E-B337-42D0-98A8-6B31582E5C16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F3351-EF61-4B41-8C95-F98350D19F69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8148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7AA22-C5B3-4081-BB9C-2D3A45863B56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825DC-08DF-4EE0-B70C-4CDD826170EF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3877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79359-F171-4134-8588-227F464CA5F2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0C80F-B87A-440F-94DC-6C49FC3CB202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9461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2757F-2F6A-4FB5-8E5C-4BFB182301FD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BA982-5859-487D-AFC0-EFF645DF9CD9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6457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E8F5C-C1FA-4E97-9BB7-61350906F198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93AF0-58CA-49C9-855B-1BADA104A0EC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528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79359-F171-4134-8588-227F464CA5F2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0C80F-B87A-440F-94DC-6C49FC3CB202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059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0DE3C-3230-455A-92FF-C8B9D6FD021E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0A634-C15E-43E4-A427-7A806D1572DF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774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3B301-94AC-4E3E-8C75-92DD44952BC1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AD7B4-580D-4563-A826-E58C1454FD42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7162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8A55B-C55F-4A87-BF60-9822E929AA6B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1596C-79DB-4286-A61D-5A5C83E84A8E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57154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19D90-A0A5-4877-889F-DD476ED8054C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BBA10-B541-4B9E-8393-A8A3CF0BFDF8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1603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B3171-6005-4E48-9CCA-BB3E1314674C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C8214-BBA6-4F70-8C57-9653D42C2DC2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77719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B52A9E-346C-4D36-BFF0-D22E13BA1D04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B3CF6-667C-4D9F-B71D-2CD5A0CD51B6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77069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0E92E-B337-42D0-98A8-6B31582E5C16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F3351-EF61-4B41-8C95-F98350D19F69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58002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7AA22-C5B3-4081-BB9C-2D3A45863B56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825DC-08DF-4EE0-B70C-4CDD826170EF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314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79359-F171-4134-8588-227F464CA5F2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0C80F-B87A-440F-94DC-6C49FC3CB202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62343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2757F-2F6A-4FB5-8E5C-4BFB182301FD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BA982-5859-487D-AFC0-EFF645DF9CD9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441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2757F-2F6A-4FB5-8E5C-4BFB182301FD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BA982-5859-487D-AFC0-EFF645DF9CD9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99525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E8F5C-C1FA-4E97-9BB7-61350906F198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93AF0-58CA-49C9-855B-1BADA104A0EC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18954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0DE3C-3230-455A-92FF-C8B9D6FD021E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0A634-C15E-43E4-A427-7A806D1572DF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89722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3B301-94AC-4E3E-8C75-92DD44952BC1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AD7B4-580D-4563-A826-E58C1454FD42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58062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8A55B-C55F-4A87-BF60-9822E929AA6B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1596C-79DB-4286-A61D-5A5C83E84A8E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78270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19D90-A0A5-4877-889F-DD476ED8054C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BBA10-B541-4B9E-8393-A8A3CF0BFDF8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62898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B3171-6005-4E48-9CCA-BB3E1314674C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C8214-BBA6-4F70-8C57-9653D42C2DC2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02452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B52A9E-346C-4D36-BFF0-D22E13BA1D04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B3CF6-667C-4D9F-B71D-2CD5A0CD51B6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91712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0E92E-B337-42D0-98A8-6B31582E5C16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F3351-EF61-4B41-8C95-F98350D19F69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00988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7AA22-C5B3-4081-BB9C-2D3A45863B56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825DC-08DF-4EE0-B70C-4CDD826170EF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68170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79359-F171-4134-8588-227F464CA5F2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0C80F-B87A-440F-94DC-6C49FC3CB202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824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E8F5C-C1FA-4E97-9BB7-61350906F198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93AF0-58CA-49C9-855B-1BADA104A0EC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10954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2757F-2F6A-4FB5-8E5C-4BFB182301FD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BA982-5859-487D-AFC0-EFF645DF9CD9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90088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E8F5C-C1FA-4E97-9BB7-61350906F198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93AF0-58CA-49C9-855B-1BADA104A0EC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25231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0DE3C-3230-455A-92FF-C8B9D6FD021E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0A634-C15E-43E4-A427-7A806D1572DF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1280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3B301-94AC-4E3E-8C75-92DD44952BC1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AD7B4-580D-4563-A826-E58C1454FD42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40485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8A55B-C55F-4A87-BF60-9822E929AA6B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1596C-79DB-4286-A61D-5A5C83E84A8E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2088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19D90-A0A5-4877-889F-DD476ED8054C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BBA10-B541-4B9E-8393-A8A3CF0BFDF8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19592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B3171-6005-4E48-9CCA-BB3E1314674C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C8214-BBA6-4F70-8C57-9653D42C2DC2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84225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B52A9E-346C-4D36-BFF0-D22E13BA1D04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B3CF6-667C-4D9F-B71D-2CD5A0CD51B6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13214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0E92E-B337-42D0-98A8-6B31582E5C16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F3351-EF61-4B41-8C95-F98350D19F69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66701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7AA22-C5B3-4081-BB9C-2D3A45863B56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825DC-08DF-4EE0-B70C-4CDD826170EF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305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0DE3C-3230-455A-92FF-C8B9D6FD021E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0A634-C15E-43E4-A427-7A806D1572DF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5713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79359-F171-4134-8588-227F464CA5F2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0C80F-B87A-440F-94DC-6C49FC3CB202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75979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2757F-2F6A-4FB5-8E5C-4BFB182301FD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BA982-5859-487D-AFC0-EFF645DF9CD9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81884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E8F5C-C1FA-4E97-9BB7-61350906F198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93AF0-58CA-49C9-855B-1BADA104A0EC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0414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0DE3C-3230-455A-92FF-C8B9D6FD021E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0A634-C15E-43E4-A427-7A806D1572DF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55909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3B301-94AC-4E3E-8C75-92DD44952BC1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AD7B4-580D-4563-A826-E58C1454FD42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79034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8A55B-C55F-4A87-BF60-9822E929AA6B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1596C-79DB-4286-A61D-5A5C83E84A8E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87888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19D90-A0A5-4877-889F-DD476ED8054C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BBA10-B541-4B9E-8393-A8A3CF0BFDF8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49985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B3171-6005-4E48-9CCA-BB3E1314674C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C8214-BBA6-4F70-8C57-9653D42C2DC2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86993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B52A9E-346C-4D36-BFF0-D22E13BA1D04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B3CF6-667C-4D9F-B71D-2CD5A0CD51B6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21815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0E92E-B337-42D0-98A8-6B31582E5C16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F3351-EF61-4B41-8C95-F98350D19F69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116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3B301-94AC-4E3E-8C75-92DD44952BC1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AD7B4-580D-4563-A826-E58C1454FD42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45771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7AA22-C5B3-4081-BB9C-2D3A45863B56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825DC-08DF-4EE0-B70C-4CDD826170EF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67918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79359-F171-4134-8588-227F464CA5F2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0C80F-B87A-440F-94DC-6C49FC3CB202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84528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2757F-2F6A-4FB5-8E5C-4BFB182301FD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BA982-5859-487D-AFC0-EFF645DF9CD9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96235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E8F5C-C1FA-4E97-9BB7-61350906F198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93AF0-58CA-49C9-855B-1BADA104A0EC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64731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0DE3C-3230-455A-92FF-C8B9D6FD021E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0A634-C15E-43E4-A427-7A806D1572DF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88797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3B301-94AC-4E3E-8C75-92DD44952BC1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AD7B4-580D-4563-A826-E58C1454FD42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6670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8A55B-C55F-4A87-BF60-9822E929AA6B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1596C-79DB-4286-A61D-5A5C83E84A8E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03947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19D90-A0A5-4877-889F-DD476ED8054C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BBA10-B541-4B9E-8393-A8A3CF0BFDF8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90441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B3171-6005-4E48-9CCA-BB3E1314674C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C8214-BBA6-4F70-8C57-9653D42C2DC2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09679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B52A9E-346C-4D36-BFF0-D22E13BA1D04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B3CF6-667C-4D9F-B71D-2CD5A0CD51B6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697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8A55B-C55F-4A87-BF60-9822E929AA6B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1596C-79DB-4286-A61D-5A5C83E84A8E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77751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0E92E-B337-42D0-98A8-6B31582E5C16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F3351-EF61-4B41-8C95-F98350D19F69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66352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7AA22-C5B3-4081-BB9C-2D3A45863B56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825DC-08DF-4EE0-B70C-4CDD826170EF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49638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79359-F171-4134-8588-227F464CA5F2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0C80F-B87A-440F-94DC-6C49FC3CB202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75108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2757F-2F6A-4FB5-8E5C-4BFB182301FD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BA982-5859-487D-AFC0-EFF645DF9CD9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58382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E8F5C-C1FA-4E97-9BB7-61350906F198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93AF0-58CA-49C9-855B-1BADA104A0EC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9462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0DE3C-3230-455A-92FF-C8B9D6FD021E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0A634-C15E-43E4-A427-7A806D1572DF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82677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3B301-94AC-4E3E-8C75-92DD44952BC1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AD7B4-580D-4563-A826-E58C1454FD42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58672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8A55B-C55F-4A87-BF60-9822E929AA6B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1596C-79DB-4286-A61D-5A5C83E84A8E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77107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19D90-A0A5-4877-889F-DD476ED8054C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BBA10-B541-4B9E-8393-A8A3CF0BFDF8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17094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B3171-6005-4E48-9CCA-BB3E1314674C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C8214-BBA6-4F70-8C57-9653D42C2DC2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235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FE1423E-64BE-4E3D-9620-DF97B963E04E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2E360D9-35A2-4168-9A7F-B956A1ECE656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7080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FE1423E-64BE-4E3D-9620-DF97B963E04E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2E360D9-35A2-4168-9A7F-B956A1ECE656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5899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FE1423E-64BE-4E3D-9620-DF97B963E04E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2E360D9-35A2-4168-9A7F-B956A1ECE656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0880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FE1423E-64BE-4E3D-9620-DF97B963E04E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2E360D9-35A2-4168-9A7F-B956A1ECE656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4643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FE1423E-64BE-4E3D-9620-DF97B963E04E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2E360D9-35A2-4168-9A7F-B956A1ECE656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2018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FE1423E-64BE-4E3D-9620-DF97B963E04E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2E360D9-35A2-4168-9A7F-B956A1ECE656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5499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FE1423E-64BE-4E3D-9620-DF97B963E04E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2E360D9-35A2-4168-9A7F-B956A1ECE656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654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FE1423E-64BE-4E3D-9620-DF97B963E04E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2E360D9-35A2-4168-9A7F-B956A1ECE656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2032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FE1423E-64BE-4E3D-9620-DF97B963E04E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2E360D9-35A2-4168-9A7F-B956A1ECE656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9910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FE1423E-64BE-4E3D-9620-DF97B963E04E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2E360D9-35A2-4168-9A7F-B956A1ECE656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5794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FE1423E-64BE-4E3D-9620-DF97B963E04E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2E360D9-35A2-4168-9A7F-B956A1ECE656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7245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FE1423E-64BE-4E3D-9620-DF97B963E04E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2E360D9-35A2-4168-9A7F-B956A1ECE656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3182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file:///C:\Users\&#1057;&#1086;&#1092;&#1080;&#1081;&#1082;&#1072;\Desktop\&#1082;&#1086;&#1089;&#1084;&#1080;&#1095;&#1077;&#1089;&#1082;&#1072;&#1103;%20&#1084;&#1091;&#1079;&#1099;&#1082;&#1072;\kosmicheskaya-muzyka-6.mp3" TargetMode="External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05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11862"/>
          </a:xfrm>
        </p:spPr>
        <p:txBody>
          <a:bodyPr/>
          <a:lstStyle/>
          <a:p>
            <a:pPr eaLnBrk="1" hangingPunct="1"/>
            <a:r>
              <a:rPr lang="ru-RU" sz="2400" dirty="0">
                <a:solidFill>
                  <a:srgbClr val="C00000"/>
                </a:solidFill>
              </a:rPr>
              <a:t>МБДОУ д</a:t>
            </a:r>
            <a:r>
              <a:rPr lang="en-US" sz="2400" dirty="0">
                <a:solidFill>
                  <a:srgbClr val="C00000"/>
                </a:solidFill>
              </a:rPr>
              <a:t>/</a:t>
            </a:r>
            <a:r>
              <a:rPr lang="ru-RU" sz="2400" dirty="0">
                <a:solidFill>
                  <a:srgbClr val="C00000"/>
                </a:solidFill>
              </a:rPr>
              <a:t>с №5 «Родничок» комбинированного вида </a:t>
            </a:r>
            <a:r>
              <a:rPr lang="ru-RU" sz="2400" dirty="0" err="1">
                <a:solidFill>
                  <a:srgbClr val="C00000"/>
                </a:solidFill>
              </a:rPr>
              <a:t>с.Сарыг-сеп</a:t>
            </a:r>
            <a:r>
              <a:rPr lang="ru-RU" sz="2400" dirty="0">
                <a:solidFill>
                  <a:srgbClr val="C00000"/>
                </a:solidFill>
              </a:rPr>
              <a:t/>
            </a:r>
            <a:br>
              <a:rPr lang="ru-RU" sz="2400" dirty="0">
                <a:solidFill>
                  <a:srgbClr val="C00000"/>
                </a:solidFill>
              </a:rPr>
            </a:br>
            <a:r>
              <a:rPr lang="ru-RU" sz="2400" dirty="0">
                <a:solidFill>
                  <a:srgbClr val="C00000"/>
                </a:solidFill>
              </a:rPr>
              <a:t>задания для дистанционного </a:t>
            </a:r>
            <a:r>
              <a:rPr lang="ru-RU" sz="2400" dirty="0" smtClean="0">
                <a:solidFill>
                  <a:srgbClr val="C00000"/>
                </a:solidFill>
              </a:rPr>
              <a:t>обучения</a:t>
            </a:r>
            <a:r>
              <a:rPr lang="ru-RU" sz="3200" dirty="0" smtClean="0">
                <a:solidFill>
                  <a:srgbClr val="C00000"/>
                </a:solidFill>
              </a:rPr>
              <a:t/>
            </a:r>
            <a:br>
              <a:rPr lang="ru-RU" sz="3200" dirty="0" smtClean="0">
                <a:solidFill>
                  <a:srgbClr val="C00000"/>
                </a:solidFill>
              </a:rPr>
            </a:br>
            <a:r>
              <a:rPr lang="ru-RU" alt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неделя (</a:t>
            </a:r>
            <a:r>
              <a:rPr lang="ru-RU" sz="3200" b="1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3200" b="1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14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апреля)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2024г.</a:t>
            </a:r>
            <a:br>
              <a:rPr lang="ru-RU" sz="3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Средняя группа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длительность занятия 20 минут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FFFF00"/>
                </a:solidFill>
                <a:latin typeface="Segoe Script" panose="020B0504020000000003" pitchFamily="34" charset="0"/>
                <a:cs typeface="Times New Roman" pitchFamily="18" charset="0"/>
              </a:rPr>
              <a:t>Лепка</a:t>
            </a:r>
            <a:r>
              <a:rPr lang="ru-RU" sz="4000" b="1" dirty="0">
                <a:solidFill>
                  <a:srgbClr val="FFFF00"/>
                </a:solidFill>
                <a:latin typeface="Segoe Script" panose="020B0504020000000003" pitchFamily="34" charset="0"/>
                <a:cs typeface="Times New Roman" pitchFamily="18" charset="0"/>
              </a:rPr>
              <a:t> 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«Космической ракеты»</a:t>
            </a:r>
            <a:br>
              <a:rPr lang="ru-RU" alt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воспитатель: </a:t>
            </a:r>
            <a:r>
              <a:rPr lang="ru-RU" altLang="ru-RU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Кончук</a:t>
            </a:r>
            <a:r>
              <a:rPr lang="ru-RU" alt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Аида </a:t>
            </a:r>
            <a:r>
              <a:rPr lang="ru-RU" altLang="ru-RU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Январовна</a:t>
            </a:r>
            <a:endParaRPr lang="ru-RU" altLang="ru-RU" sz="3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2" descr="C:\Users\Софийка\Desktop\дистанционные пособия\20200419_16114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606858"/>
            <a:ext cx="2049463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kosmicheskaya-muzyka-6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4714875"/>
            <a:ext cx="804862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2298028"/>
      </p:ext>
    </p:extLst>
  </p:cSld>
  <p:clrMapOvr>
    <a:masterClrMapping/>
  </p:clrMapOvr>
  <p:transition advTm="620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821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714375" y="357188"/>
            <a:ext cx="3286125" cy="2857500"/>
          </a:xfrm>
        </p:spPr>
        <p:txBody>
          <a:bodyPr/>
          <a:lstStyle/>
          <a:p>
            <a:pPr algn="l" eaLnBrk="1" hangingPunct="1"/>
            <a:r>
              <a:rPr lang="ru-RU" altLang="ru-RU" sz="32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 маленькие серые шарики прикрепляем вокруг иллюминатора. </a:t>
            </a:r>
          </a:p>
        </p:txBody>
      </p:sp>
      <p:pic>
        <p:nvPicPr>
          <p:cNvPr id="10243" name="Picture 4" descr="C:\Users\Софийка\Desktop\дистанционные пособия\20200419_1610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357188"/>
            <a:ext cx="36576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9048061"/>
      </p:ext>
    </p:extLst>
  </p:cSld>
  <p:clrMapOvr>
    <a:masterClrMapping/>
  </p:clrMapOvr>
  <p:transition advTm="3744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62"/>
          </a:xfrm>
        </p:spPr>
        <p:txBody>
          <a:bodyPr/>
          <a:lstStyle/>
          <a:p>
            <a:pPr algn="l" eaLnBrk="1" hangingPunct="1"/>
            <a:r>
              <a:rPr lang="ru-RU" altLang="ru-RU" sz="28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Далее сделаем из красного, фиолетового и зелёного пластилина треугольники – это будут ножки ракеты (стабилизаторы). </a:t>
            </a:r>
          </a:p>
        </p:txBody>
      </p:sp>
      <p:pic>
        <p:nvPicPr>
          <p:cNvPr id="11267" name="Picture 2" descr="C:\Users\Софийка\Desktop\дистанционные пособия\20200421_1340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2119313"/>
            <a:ext cx="1214437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3" descr="C:\Users\Софийка\Desktop\дистанционные пособия\20200421_13405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2119313"/>
            <a:ext cx="1214437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4" descr="C:\Users\Софийка\Desktop\дистанционные пособия\20200421_13422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4333875"/>
            <a:ext cx="1214437" cy="202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5" descr="C:\Users\Софийка\Desktop\дистанционные пособия\20200421_13423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4357688"/>
            <a:ext cx="1228725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6" descr="C:\Users\Софийка\Desktop\дистанционные пособия\20200421_13454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1428750"/>
            <a:ext cx="3057525" cy="509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7" descr="C:\Users\Софийка\Desktop\дистанционные пособия\20200419_161118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2786063"/>
            <a:ext cx="1700213" cy="283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819252"/>
      </p:ext>
    </p:extLst>
  </p:cSld>
  <p:clrMapOvr>
    <a:masterClrMapping/>
  </p:clrMapOvr>
  <p:transition advTm="3744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800"/>
          </a:xfrm>
        </p:spPr>
        <p:txBody>
          <a:bodyPr/>
          <a:lstStyle/>
          <a:p>
            <a:pPr algn="l" eaLnBrk="1" hangingPunct="1"/>
            <a:r>
              <a:rPr lang="ru-RU" altLang="ru-RU" sz="28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Прикрепим их к основанию ракеты с трёх сторон.</a:t>
            </a:r>
            <a:endParaRPr lang="ru-RU" altLang="ru-RU" sz="2800" smtClean="0"/>
          </a:p>
        </p:txBody>
      </p:sp>
      <p:pic>
        <p:nvPicPr>
          <p:cNvPr id="12291" name="Picture 2" descr="C:\Users\Софийка\Desktop\дистанционные пособия\20200421_1347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1285875"/>
            <a:ext cx="2986088" cy="497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3" descr="C:\Users\Софийка\Desktop\дистанционные пособия\20200419_16114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1214438"/>
            <a:ext cx="3071812" cy="511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8651444"/>
      </p:ext>
    </p:extLst>
  </p:cSld>
  <p:clrMapOvr>
    <a:masterClrMapping/>
  </p:clrMapOvr>
  <p:transition advTm="4102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500188" y="1428750"/>
            <a:ext cx="5643562" cy="3071813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45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Вот и готово! </a:t>
            </a:r>
          </a:p>
          <a:p>
            <a:pPr algn="ctr">
              <a:spcBef>
                <a:spcPct val="0"/>
              </a:spcBef>
              <a:defRPr/>
            </a:pPr>
            <a:r>
              <a:rPr lang="ru-RU" sz="45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Можно отправляться </a:t>
            </a:r>
          </a:p>
          <a:p>
            <a:pPr algn="ctr">
              <a:spcBef>
                <a:spcPct val="0"/>
              </a:spcBef>
              <a:defRPr/>
            </a:pPr>
            <a:r>
              <a:rPr lang="ru-RU" sz="45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космический полёт! </a:t>
            </a:r>
            <a:r>
              <a:rPr lang="ru-RU" sz="4400" dirty="0">
                <a:solidFill>
                  <a:prstClr val="white"/>
                </a:solidFill>
                <a:cs typeface="Arial" charset="0"/>
              </a:rPr>
              <a:t/>
            </a:r>
            <a:br>
              <a:rPr lang="ru-RU" sz="4400" dirty="0">
                <a:solidFill>
                  <a:prstClr val="white"/>
                </a:solidFill>
                <a:cs typeface="Arial" charset="0"/>
              </a:rPr>
            </a:br>
            <a:endParaRPr lang="ru-RU" sz="4400" dirty="0">
              <a:solidFill>
                <a:prstClr val="white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785001"/>
      </p:ext>
    </p:extLst>
  </p:cSld>
  <p:clrMapOvr>
    <a:masterClrMapping/>
  </p:clrMapOvr>
  <p:transition advTm="1981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Уважаемые родители!</a:t>
            </a:r>
          </a:p>
          <a:p>
            <a:pPr marL="0" indent="0"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время деятельности с ребёнком сделайте,  </a:t>
            </a:r>
          </a:p>
          <a:p>
            <a:pPr marL="0" indent="0"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пожалуйста, фотографии. </a:t>
            </a:r>
          </a:p>
          <a:p>
            <a:pPr marL="0" indent="0"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Отправить фотографии можно в группу или лично вашему воспитателю.</a:t>
            </a:r>
          </a:p>
          <a:p>
            <a:pPr marL="0" indent="0" algn="ctr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12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642938"/>
            <a:ext cx="7943850" cy="2214562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31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Для лепки Космической ракеты Вам понадобятся материалы: </a:t>
            </a:r>
            <a:br>
              <a:rPr lang="ru-RU" sz="31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доска для лепки или альбомный лист; </a:t>
            </a:r>
            <a:br>
              <a:rPr lang="ru-RU" sz="2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пластилин жёлтого, </a:t>
            </a:r>
            <a:r>
              <a:rPr lang="ru-RU" sz="2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голубого</a:t>
            </a:r>
            <a:r>
              <a:rPr lang="ru-RU" sz="2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красного, серого (можно смешать белый и чёрный цвета), зелёного и фиолетового цветов; </a:t>
            </a:r>
            <a:br>
              <a:rPr lang="ru-RU" sz="2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стека.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5" name="Picture 3" descr="C:\Users\Софийка\Desktop\дистанционные пособия\20200421_1326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563" y="2571750"/>
            <a:ext cx="6072187" cy="364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915890"/>
      </p:ext>
    </p:extLst>
  </p:cSld>
  <p:clrMapOvr>
    <a:masterClrMapping/>
  </p:clrMapOvr>
  <p:transition advTm="2277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87"/>
          </a:xfrm>
        </p:spPr>
        <p:txBody>
          <a:bodyPr/>
          <a:lstStyle/>
          <a:p>
            <a:pPr algn="l" eaLnBrk="1" hangingPunct="1"/>
            <a:r>
              <a:rPr lang="ru-RU" altLang="ru-RU" sz="28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Сначала из жёлтого пластилина скатаем толстый столбик.</a:t>
            </a:r>
          </a:p>
        </p:txBody>
      </p:sp>
      <p:pic>
        <p:nvPicPr>
          <p:cNvPr id="4099" name="Picture 3" descr="C:\Users\Софийка\Desktop\дистанционные пособия\20200421_1328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1500188"/>
            <a:ext cx="2843212" cy="473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C:\Users\Софийка\Desktop\дистанционные пособия\20200421_1328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1285875"/>
            <a:ext cx="3000375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4566180"/>
      </p:ext>
    </p:extLst>
  </p:cSld>
  <p:clrMapOvr>
    <a:masterClrMapping/>
  </p:clrMapOvr>
  <p:transition advTm="2075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50"/>
          </a:xfrm>
        </p:spPr>
        <p:txBody>
          <a:bodyPr/>
          <a:lstStyle/>
          <a:p>
            <a:pPr algn="l" eaLnBrk="1" hangingPunct="1"/>
            <a:r>
              <a:rPr lang="ru-RU" altLang="ru-RU" sz="32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Затем из гоубого пластилина скатать маленькие шарики, которые расплющить в лепёшки. </a:t>
            </a:r>
          </a:p>
        </p:txBody>
      </p:sp>
      <p:pic>
        <p:nvPicPr>
          <p:cNvPr id="5123" name="Picture 3" descr="C:\Users\Софийка\Desktop\дистанционные пособия\20200421_1329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1857375"/>
            <a:ext cx="2786062" cy="464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C:\Users\Софийка\Desktop\дистанционные пособия\20200421_13292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1643063"/>
            <a:ext cx="2928937" cy="488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821353"/>
      </p:ext>
    </p:extLst>
  </p:cSld>
  <p:clrMapOvr>
    <a:masterClrMapping/>
  </p:clrMapOvr>
  <p:transition advTm="3245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62"/>
          </a:xfrm>
        </p:spPr>
        <p:txBody>
          <a:bodyPr/>
          <a:lstStyle/>
          <a:p>
            <a:pPr algn="l" eaLnBrk="1" hangingPunct="1"/>
            <a:r>
              <a:rPr lang="ru-RU" altLang="ru-RU" sz="28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Голубые лепёшки прикрепляем на подготовленный столбик – основание ракеты. Это у него будут окна – иллюминаторы.  </a:t>
            </a:r>
          </a:p>
        </p:txBody>
      </p:sp>
      <p:pic>
        <p:nvPicPr>
          <p:cNvPr id="6147" name="Picture 4" descr="C:\Users\Софийка\Desktop\дистанционные пособия\20200421_1332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3500438"/>
            <a:ext cx="4595812" cy="275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3" descr="C:\Users\Софийка\Desktop\дистанционные пособия\20200421_13315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2071688"/>
            <a:ext cx="5715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9207701"/>
      </p:ext>
    </p:extLst>
  </p:cSld>
  <p:clrMapOvr>
    <a:masterClrMapping/>
  </p:clrMapOvr>
  <p:transition advTm="2277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500063"/>
            <a:ext cx="8229600" cy="1000125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31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Из красного пластилина сделаем конус – это будет нос ракеты и прикрепим его сверху основания. </a:t>
            </a:r>
            <a:endParaRPr lang="ru-RU" dirty="0"/>
          </a:p>
        </p:txBody>
      </p:sp>
      <p:pic>
        <p:nvPicPr>
          <p:cNvPr id="7171" name="Picture 3" descr="C:\Users\Софийка\Desktop\дистанционные пособия\20200421_1332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643188"/>
            <a:ext cx="1843087" cy="307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7" descr="C:\Users\Софийка\Desktop\дистанционные пособия\20200419_1610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5" y="1500188"/>
            <a:ext cx="2828925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8" descr="C:\Users\Софийка\Desktop\дистанционные пособия\20200419_16095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8" y="1500188"/>
            <a:ext cx="2886075" cy="481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3558202"/>
      </p:ext>
    </p:extLst>
  </p:cSld>
  <p:clrMapOvr>
    <a:masterClrMapping/>
  </p:clrMapOvr>
  <p:transition advTm="2559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25550"/>
          </a:xfrm>
        </p:spPr>
        <p:txBody>
          <a:bodyPr/>
          <a:lstStyle/>
          <a:p>
            <a:pPr algn="l" eaLnBrk="1" hangingPunct="1"/>
            <a:r>
              <a:rPr lang="ru-RU" altLang="ru-RU" sz="28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Затем из серого пластилина скатать «колбаску» и маленькие шарики.</a:t>
            </a:r>
          </a:p>
        </p:txBody>
      </p:sp>
      <p:pic>
        <p:nvPicPr>
          <p:cNvPr id="8195" name="Picture 3" descr="C:\Users\Софийка\Desktop\дистанционные пособия\20200421_1334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500188"/>
            <a:ext cx="3881437" cy="232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 descr="C:\Users\Софийка\Desktop\дистанционные пособия\20200421_13354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557338"/>
            <a:ext cx="3786187" cy="227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 descr="C:\Users\Софийка\Desktop\дистанционные пособия\20200421_13355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3429000"/>
            <a:ext cx="5072063" cy="304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5185251"/>
      </p:ext>
    </p:extLst>
  </p:cSld>
  <p:clrMapOvr>
    <a:masterClrMapping/>
  </p:clrMapOvr>
  <p:transition advTm="2776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25550"/>
          </a:xfrm>
        </p:spPr>
        <p:txBody>
          <a:bodyPr/>
          <a:lstStyle/>
          <a:p>
            <a:pPr algn="l" eaLnBrk="1" hangingPunct="1"/>
            <a:r>
              <a:rPr lang="ru-RU" altLang="ru-RU" sz="28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Прилепим серую «колбаску» по месту стыка носа ракеты с основанием, а также вокруг иллюминатора.  </a:t>
            </a:r>
          </a:p>
        </p:txBody>
      </p:sp>
      <p:pic>
        <p:nvPicPr>
          <p:cNvPr id="9219" name="Picture 3" descr="C:\Users\Софийка\Desktop\дистанционные пособия\20200421_1336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1571625"/>
            <a:ext cx="28575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 descr="C:\Users\Софийка\Desktop\дистанционные пособия\20200421_1338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1571625"/>
            <a:ext cx="2843213" cy="473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5191469"/>
      </p:ext>
    </p:extLst>
  </p:cSld>
  <p:clrMapOvr>
    <a:masterClrMapping/>
  </p:clrMapOvr>
  <p:transition advTm="2902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9|0.8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174</Words>
  <Application>Microsoft Office PowerPoint</Application>
  <PresentationFormat>Экран (4:3)</PresentationFormat>
  <Paragraphs>19</Paragraphs>
  <Slides>13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12</vt:i4>
      </vt:variant>
      <vt:variant>
        <vt:lpstr>Заголовки слайдов</vt:lpstr>
      </vt:variant>
      <vt:variant>
        <vt:i4>13</vt:i4>
      </vt:variant>
    </vt:vector>
  </HeadingPairs>
  <TitlesOfParts>
    <vt:vector size="29" baseType="lpstr">
      <vt:lpstr>Arial</vt:lpstr>
      <vt:lpstr>Calibri</vt:lpstr>
      <vt:lpstr>Segoe Script</vt:lpstr>
      <vt:lpstr>Times New Roman</vt:lpstr>
      <vt:lpstr>1_Тема Office</vt:lpstr>
      <vt:lpstr>2_Тема Office</vt:lpstr>
      <vt:lpstr>3_Тема Office</vt:lpstr>
      <vt:lpstr>4_Тема Office</vt:lpstr>
      <vt:lpstr>5_Тема Office</vt:lpstr>
      <vt:lpstr>6_Тема Office</vt:lpstr>
      <vt:lpstr>7_Тема Office</vt:lpstr>
      <vt:lpstr>8_Тема Office</vt:lpstr>
      <vt:lpstr>9_Тема Office</vt:lpstr>
      <vt:lpstr>10_Тема Office</vt:lpstr>
      <vt:lpstr>11_Тема Office</vt:lpstr>
      <vt:lpstr>12_Тема Office</vt:lpstr>
      <vt:lpstr>МБДОУ д/с №5 «Родничок» комбинированного вида с.Сарыг-сеп задания для дистанционного обучения  2 неделя (с 8 по 14 апреля) 2024г. Средняя группа длительность занятия 20 минут Лепка   «Космической ракеты»     воспитатель: Кончук Аида Январовна</vt:lpstr>
      <vt:lpstr>Презентация PowerPoint</vt:lpstr>
      <vt:lpstr>Для лепки Космической ракеты Вам понадобятся материалы:  - доска для лепки или альбомный лист;  - пластилин жёлтого, голубого, красного, серого (можно смешать белый и чёрный цвета), зелёного и фиолетового цветов;  - стека.  </vt:lpstr>
      <vt:lpstr>Сначала из жёлтого пластилина скатаем толстый столбик.</vt:lpstr>
      <vt:lpstr>Затем из гоубого пластилина скатать маленькие шарики, которые расплющить в лепёшки. </vt:lpstr>
      <vt:lpstr>Голубые лепёшки прикрепляем на подготовленный столбик – основание ракеты. Это у него будут окна – иллюминаторы.  </vt:lpstr>
      <vt:lpstr>Из красного пластилина сделаем конус – это будет нос ракеты и прикрепим его сверху основания. </vt:lpstr>
      <vt:lpstr>Затем из серого пластилина скатать «колбаску» и маленькие шарики.</vt:lpstr>
      <vt:lpstr>Прилепим серую «колбаску» по месту стыка носа ракеты с основанием, а также вокруг иллюминатора.  </vt:lpstr>
      <vt:lpstr>А маленькие серые шарики прикрепляем вокруг иллюминатора. </vt:lpstr>
      <vt:lpstr>Далее сделаем из красного, фиолетового и зелёного пластилина треугольники – это будут ножки ракеты (стабилизаторы). </vt:lpstr>
      <vt:lpstr>Прикрепим их к основанию ракеты с трёх сторон.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дистанционное пособие по лепке «Космической ракеты»       воспитатель: Кончук Аида Январовна</dc:title>
  <dc:creator>РАБОТА ДЕТ САДА</dc:creator>
  <cp:lastModifiedBy>User</cp:lastModifiedBy>
  <cp:revision>4</cp:revision>
  <dcterms:created xsi:type="dcterms:W3CDTF">2024-05-07T15:45:38Z</dcterms:created>
  <dcterms:modified xsi:type="dcterms:W3CDTF">2024-05-08T06:52:34Z</dcterms:modified>
</cp:coreProperties>
</file>