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4" r:id="rId6"/>
    <p:sldId id="265" r:id="rId7"/>
    <p:sldId id="263" r:id="rId8"/>
    <p:sldId id="266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95" autoAdjust="0"/>
  </p:normalViewPr>
  <p:slideViewPr>
    <p:cSldViewPr snapToGrid="0">
      <p:cViewPr varScale="1">
        <p:scale>
          <a:sx n="59" d="100"/>
          <a:sy n="59" d="100"/>
        </p:scale>
        <p:origin x="1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8E3DE-B3D0-4E25-8F21-C1582FFEF393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2A505-4259-45CB-9766-B342BF229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7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2A505-4259-45CB-9766-B342BF229FF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1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1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5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00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66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5495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18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028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9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1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0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7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4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2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83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6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0DBDC-B7D4-434E-85F4-3688FBDBF00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BAAAE45-E5FC-4761-8F3E-C65F7CE7D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15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570" y="600501"/>
            <a:ext cx="8611737" cy="5554639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МБДОУ д/5 «Родничок»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комбинированного вида с. Сарыг-Сеп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 неделя (с 08.04 по 14.04 .2024г.)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старшая группа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длительность занятия 25 минут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кубова Н.В.</a:t>
            </a:r>
          </a:p>
          <a:p>
            <a:pPr algn="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Бодаган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М.Р.</a:t>
            </a:r>
          </a:p>
          <a:p>
            <a:pPr algn="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Н.М.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1414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8" y="32658"/>
            <a:ext cx="10335985" cy="78377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dirty="0" smtClean="0"/>
              <a:t>листок 2.                                                листок 3.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126673"/>
            <a:ext cx="5453743" cy="53231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126673"/>
            <a:ext cx="4686300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7597017" cy="828779"/>
          </a:xfrm>
        </p:spPr>
        <p:txBody>
          <a:bodyPr/>
          <a:lstStyle/>
          <a:p>
            <a:r>
              <a:rPr lang="ru-RU" dirty="0" smtClean="0"/>
              <a:t>                     </a:t>
            </a:r>
            <a:r>
              <a:rPr lang="ru-RU" sz="2800" dirty="0" smtClean="0"/>
              <a:t> листок 4.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" y="828779"/>
            <a:ext cx="7650237" cy="5370877"/>
          </a:xfrm>
        </p:spPr>
      </p:pic>
    </p:spTree>
    <p:extLst>
      <p:ext uri="{BB962C8B-B14F-4D97-AF65-F5344CB8AC3E}">
        <p14:creationId xmlns:p14="http://schemas.microsoft.com/office/powerpoint/2010/main" val="375911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92" y="114300"/>
            <a:ext cx="8074780" cy="82459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Украсить свою работу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1" y="726622"/>
            <a:ext cx="8074780" cy="5804806"/>
          </a:xfrm>
        </p:spPr>
      </p:pic>
    </p:spTree>
    <p:extLst>
      <p:ext uri="{BB962C8B-B14F-4D97-AF65-F5344CB8AC3E}">
        <p14:creationId xmlns:p14="http://schemas.microsoft.com/office/powerpoint/2010/main" val="260031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562" y="245661"/>
            <a:ext cx="6769289" cy="1050876"/>
          </a:xfrm>
        </p:spPr>
        <p:txBody>
          <a:bodyPr>
            <a:normAutofit/>
          </a:bodyPr>
          <a:lstStyle/>
          <a:p>
            <a:r>
              <a:rPr lang="ru-RU" dirty="0" smtClean="0"/>
              <a:t>для вас родители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835" y="1419367"/>
            <a:ext cx="8537813" cy="4531057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 время деятельности с ребёнком сделайте, 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пожалуйста, фотографии.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Отправить фотографии можно в группу или лично вашему воспитателю.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37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6479"/>
            <a:ext cx="8596668" cy="14637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ФЭМП (формирование элементарных </a:t>
            </a:r>
            <a:r>
              <a:rPr lang="ru-RU" sz="2800" dirty="0" smtClean="0"/>
              <a:t>математических представлений) </a:t>
            </a:r>
            <a:br>
              <a:rPr lang="ru-RU" sz="2800" dirty="0" smtClean="0"/>
            </a:br>
            <a:r>
              <a:rPr lang="ru-RU" sz="2800" dirty="0" smtClean="0"/>
              <a:t>1.задание: повторение количественного счета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0200"/>
            <a:ext cx="8596668" cy="48859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 smtClean="0"/>
              <a:t>Объясните ребенку что такое количественный счет.( это- когда считается количество чего – либо), и выполните с ребенком задания. Посмотрите какие числа написаны на паровозиках. И соедините каждый с таким же количеством вагончиков.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0" y="2824844"/>
            <a:ext cx="5827593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534"/>
            <a:ext cx="8596668" cy="70968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2. Знаки больше, меньше, равно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2484" y="655093"/>
            <a:ext cx="9219062" cy="588218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спросите у ребенка, как он понимает. Какие предметы больше? А какие меньше? А может их равное количество? (нужно посчитать).Для того чтобы сосчитать количество предметов больше, меньше или равно, в математике придумали специальные символы:</a:t>
            </a:r>
            <a:r>
              <a:rPr lang="en-US" dirty="0" smtClean="0"/>
              <a:t> &gt; </a:t>
            </a:r>
            <a:r>
              <a:rPr lang="ru-RU" dirty="0" smtClean="0"/>
              <a:t>больше,</a:t>
            </a:r>
            <a:r>
              <a:rPr lang="en-US" dirty="0" smtClean="0"/>
              <a:t> &lt; </a:t>
            </a:r>
            <a:r>
              <a:rPr lang="ru-RU" dirty="0" smtClean="0"/>
              <a:t>меньше, = равно.</a:t>
            </a:r>
          </a:p>
          <a:p>
            <a:pPr marL="0" indent="0">
              <a:buNone/>
            </a:pPr>
            <a:r>
              <a:rPr lang="ru-RU" dirty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" y="2006893"/>
            <a:ext cx="5029201" cy="4039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84" y="2006893"/>
            <a:ext cx="4581098" cy="40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7842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dirty="0" smtClean="0"/>
              <a:t>3.Задание: Геометрические представления и свойство фигур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668" y="1132765"/>
            <a:ext cx="8870334" cy="4908598"/>
          </a:xfrm>
        </p:spPr>
        <p:txBody>
          <a:bodyPr/>
          <a:lstStyle/>
          <a:p>
            <a:r>
              <a:rPr lang="ru-RU" dirty="0" smtClean="0"/>
              <a:t>- Спросите у ребенка о том, какие геометрические фигуры он знает.</a:t>
            </a:r>
          </a:p>
          <a:p>
            <a:r>
              <a:rPr lang="ru-RU" dirty="0" smtClean="0"/>
              <a:t>- пусть назовет предметы, которые прямоугольной, квадратной, круглой, треугольной, ромбовидной формы?</a:t>
            </a:r>
          </a:p>
          <a:p>
            <a:r>
              <a:rPr lang="ru-RU" dirty="0" smtClean="0"/>
              <a:t>- Посмотри на картинки, назови фигуры, расположенные в ней и соедини линиями с теми предметами на которые они похожи.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" y="2866030"/>
            <a:ext cx="5287448" cy="3861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2866030"/>
            <a:ext cx="4974957" cy="38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1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125"/>
            <a:ext cx="8596668" cy="99628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4. задание: Решите с ребенком задачку. Кто стал почтальоном?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402" y="1583141"/>
            <a:ext cx="7838870" cy="4176214"/>
          </a:xfrm>
        </p:spPr>
        <p:txBody>
          <a:bodyPr/>
          <a:lstStyle/>
          <a:p>
            <a:r>
              <a:rPr lang="ru-RU" dirty="0" smtClean="0"/>
              <a:t>Собрались звери на поляне, чтобы почтальона выбрать. Объявили соревнование: кто прибежит первым к фи нишу. Тот и будет почтальоном.</a:t>
            </a:r>
          </a:p>
          <a:p>
            <a:r>
              <a:rPr lang="ru-RU" dirty="0" smtClean="0"/>
              <a:t>Первым прибежал заяц. Второй была лиса. Третьей прискакала белка. Четвертым домчался лось. Пятым добежал волк. Шестым прикатил еж. Седьмым приковылял медведь.</a:t>
            </a:r>
          </a:p>
          <a:p>
            <a:r>
              <a:rPr lang="ru-RU" dirty="0" smtClean="0"/>
              <a:t>Вопросы: кто будет в лесу почтальоном? (заяц)</a:t>
            </a:r>
          </a:p>
          <a:p>
            <a:r>
              <a:rPr lang="ru-RU" dirty="0" smtClean="0"/>
              <a:t>Какими по счету прибежали к финишу: лиса? Лось? Еж? (второй, четвертым, шестым)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75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23081"/>
            <a:ext cx="8596668" cy="1507319"/>
          </a:xfrm>
        </p:spPr>
        <p:txBody>
          <a:bodyPr/>
          <a:lstStyle/>
          <a:p>
            <a:pPr algn="ctr"/>
            <a:r>
              <a:rPr lang="ru-RU" dirty="0" smtClean="0"/>
              <a:t>Аппликация</a:t>
            </a:r>
            <a:br>
              <a:rPr lang="ru-RU" dirty="0" smtClean="0"/>
            </a:br>
            <a:r>
              <a:rPr lang="ru-RU" dirty="0" smtClean="0"/>
              <a:t>тема: «Ракета»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01505"/>
            <a:ext cx="8139120" cy="423985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400" dirty="0" smtClean="0"/>
              <a:t>Уважаемые родители сегодня в преддверии дня космонавтики предлагаю сделать с детьми аппликацию.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433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310" y="286603"/>
            <a:ext cx="8596668" cy="45719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0" y="332322"/>
            <a:ext cx="8304314" cy="5830128"/>
          </a:xfrm>
        </p:spPr>
      </p:pic>
    </p:spTree>
    <p:extLst>
      <p:ext uri="{BB962C8B-B14F-4D97-AF65-F5344CB8AC3E}">
        <p14:creationId xmlns:p14="http://schemas.microsoft.com/office/powerpoint/2010/main" val="265783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25" y="81644"/>
            <a:ext cx="8723377" cy="9960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1. Берем цветную бумагу любого цвета.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2" y="1077686"/>
            <a:ext cx="7483032" cy="5339444"/>
          </a:xfrm>
        </p:spPr>
      </p:pic>
    </p:spTree>
    <p:extLst>
      <p:ext uri="{BB962C8B-B14F-4D97-AF65-F5344CB8AC3E}">
        <p14:creationId xmlns:p14="http://schemas.microsoft.com/office/powerpoint/2010/main" val="386870419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</TotalTime>
  <Words>335</Words>
  <Application>Microsoft Office PowerPoint</Application>
  <PresentationFormat>Широкоэкранный</PresentationFormat>
  <Paragraphs>35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для вас родители</vt:lpstr>
      <vt:lpstr>ФЭМП (формирование элементарных математических представлений)  1.задание: повторение количественного счета </vt:lpstr>
      <vt:lpstr>2. Знаки больше, меньше, равно</vt:lpstr>
      <vt:lpstr> 3.Задание: Геометрические представления и свойство фигур.</vt:lpstr>
      <vt:lpstr>4. задание: Решите с ребенком задачку. Кто стал почтальоном?</vt:lpstr>
      <vt:lpstr>Аппликация тема: «Ракета»</vt:lpstr>
      <vt:lpstr>Презентация PowerPoint</vt:lpstr>
      <vt:lpstr>1. Берем цветную бумагу любого цвета.</vt:lpstr>
      <vt:lpstr> листок 2.                                                листок 3.</vt:lpstr>
      <vt:lpstr>                      листок 4.</vt:lpstr>
      <vt:lpstr>                     Украсить свою работу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23</cp:revision>
  <dcterms:created xsi:type="dcterms:W3CDTF">2024-01-26T02:03:35Z</dcterms:created>
  <dcterms:modified xsi:type="dcterms:W3CDTF">2024-04-07T08:39:46Z</dcterms:modified>
</cp:coreProperties>
</file>