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8143B-46D1-4F82-AC69-88CBBDF9ECB9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F76AD-4381-442A-AC02-B0EF59D37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F76AD-4381-442A-AC02-B0EF59D379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8516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 </a:t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30643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неделя (с 08 по 14 апреля 2024г.)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занятия 30 минут</a:t>
            </a:r>
            <a:endParaRPr lang="ru-RU" dirty="0"/>
          </a:p>
        </p:txBody>
      </p:sp>
      <p:pic>
        <p:nvPicPr>
          <p:cNvPr id="4" name="Рисунок 3" descr="1020636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293096"/>
            <a:ext cx="3419872" cy="24285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0152" y="5373216"/>
            <a:ext cx="2994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Воспитатель: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Намзын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ребенку:</a:t>
            </a:r>
            <a:endParaRPr lang="ru-RU" sz="2400" dirty="0"/>
          </a:p>
        </p:txBody>
      </p:sp>
      <p:pic>
        <p:nvPicPr>
          <p:cNvPr id="4" name="Содержимое 3" descr="skdkddssh587449716895-767x11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4752527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12241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 чем говорится в стихотворении?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Кто такие космонавты?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Кто был первым космонавтом?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Аппликация 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«Ракета».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55679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бумаги синего, белого, желтого, красного цвета, клей, ножницы, акварель, кисть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1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762500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Отгадайте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космические загадки:</a:t>
            </a:r>
            <a:endParaRPr lang="ru-RU" sz="2400" dirty="0"/>
          </a:p>
        </p:txBody>
      </p:sp>
      <p:pic>
        <p:nvPicPr>
          <p:cNvPr id="4" name="Содержимое 3" descr="Slide14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1050" y="980728"/>
            <a:ext cx="7103318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пия Slide19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0960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20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496944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21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24936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216024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Кто был первым космонавтом?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Ракета это?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Тебе понравилось занятие?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«Полет на луну».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208823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необходимо?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Альбомные листы, простые карандаши, гуашь, баночки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водой.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638182173_87-flomaster-club-p-detskie-risunki-ko-dnyu-kosmonavtiki-krasi-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3921783" cy="2952329"/>
          </a:xfrm>
          <a:prstGeom prst="rect">
            <a:avLst/>
          </a:prstGeom>
        </p:spPr>
      </p:pic>
      <p:pic>
        <p:nvPicPr>
          <p:cNvPr id="5" name="Рисунок 4" descr="01446730-palitra-krasok-risunok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996952"/>
            <a:ext cx="3744416" cy="31103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467600" cy="487375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апреля в нашей стране отмечается День космонавтики.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этот день в 1961 году нашу планету потрясла неожиданная весть:»Человек в космосе!» Мечта людей о полете в космос сбылась. Апрельским утром на корабле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«Восток-1»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первый космонавт Юрий Алексеевич Гагарин совершил  полет в космос. Полет вокруг Земли длился 108 минут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Звездное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небо всегда привлекало взоры людей, манило своей неизвестностью. Люди мечтали узнать о космосе как можно больше. Так началось время космических ракет, спутников, луноходов С древних времен взоры людей были устремлены в небо. Начиная с первых шагов по земле человек, ощущал свою зависимость от неба, его жизнь и деятельность во многом зависели от него. Наши предки хорошо знали и разбирались в “повадках” неба.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ФЭМП (математика)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«Геометрические фигуры».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pic>
        <p:nvPicPr>
          <p:cNvPr id="4" name="Содержимое 3" descr="Slide4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600757" cy="51411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Рассмотрите с ребенком рисунок</a:t>
            </a:r>
            <a:endParaRPr lang="ru-RU" sz="2400" dirty="0"/>
          </a:p>
        </p:txBody>
      </p:sp>
      <p:pic>
        <p:nvPicPr>
          <p:cNvPr id="4" name="Содержимое 3" descr="1638182173_87-flomaster-club-p-detskie-risunki-ko-dnyu-kosmonavtiki-krasi-9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6712"/>
            <a:ext cx="7467600" cy="55812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7dea8617b13144180cc31ed8ffcc66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536504" cy="4104456"/>
          </a:xfrm>
          <a:prstGeom prst="rect">
            <a:avLst/>
          </a:prstGeom>
        </p:spPr>
      </p:pic>
      <p:pic>
        <p:nvPicPr>
          <p:cNvPr id="5" name="Рисунок 4" descr="1673637723_gas-kvas-com-p-risunok-kosmicheskogo-neba-poetapno-posled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6632"/>
            <a:ext cx="4248472" cy="61698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201622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О чем говорится в тексте?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Когда день космонавты отмечают?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Что понравилось тебе больше всего?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4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568952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14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568952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Занятие: «Ознакомление с окружающим миром»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«Земля».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Земля - это огромный шар, на котором есть моря, реки, горы, пустыни и леса. А также живут люди. Наша Земля и все, что ее окружает называется Вселенной, или космос. Кроме нашей голубой планеты есть и другие, а также звезды. Звезды - это огромные светящиеся шары. Солнце - тоже звезда. Оно расположено близко к Земле, поэтому мы его видим и ощущаем его тепло.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Солнце - это большая и очень горячая звезда, - огромный, раскаленный шар. Она очень далеко, но тепло от ее лучей доходит до всех кружащихся вокруг нее планет, и до нашей тоже. Именно поэтому у нас тепло.</a:t>
            </a:r>
          </a:p>
          <a:p>
            <a:endParaRPr lang="ru-RU" dirty="0"/>
          </a:p>
        </p:txBody>
      </p:sp>
      <p:pic>
        <p:nvPicPr>
          <p:cNvPr id="4" name="Рисунок 3" descr="косм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2483768" cy="18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6165304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Космос</a:t>
            </a:r>
            <a:endParaRPr lang="ru-RU" dirty="0"/>
          </a:p>
        </p:txBody>
      </p:sp>
      <p:pic>
        <p:nvPicPr>
          <p:cNvPr id="6" name="Рисунок 5" descr="dark-blue-star-wallpapers-164624-88627-82798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221088"/>
            <a:ext cx="1872208" cy="1872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3928" y="6165304"/>
            <a:ext cx="97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Звезды</a:t>
            </a:r>
            <a:endParaRPr lang="ru-RU" dirty="0"/>
          </a:p>
        </p:txBody>
      </p:sp>
      <p:pic>
        <p:nvPicPr>
          <p:cNvPr id="8" name="Picture 3" descr="D:\откр занятие юля\Sun-PNG-Image-280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21088"/>
            <a:ext cx="1944216" cy="19997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372200" y="6165304"/>
            <a:ext cx="994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Прочитайте стихотворение ребенку: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дом родной, наш общий дом -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Земля, где мы с тобой живем!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только посмотри вокруг: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Тут речка, там – зелёный луг,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где-то снег лежит горой,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где-то жарко и зимой…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 у них названье есть: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Леса, и горы, и моря –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называется ЗЕМЛЯ!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568952" cy="6624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Задайте ребенку следующие вопросы: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204482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называется наша планета. (Земля)</a:t>
            </a:r>
          </a:p>
          <a:p>
            <a:pPr marL="342900" indent="-342900"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 чем это стихотворение? </a:t>
            </a:r>
          </a:p>
          <a:p>
            <a:pPr marL="342900" indent="-342900">
              <a:buFontTx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Понравилось это стихотворение? Что именно вам понравилось?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Занятие: Развитие речи.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«Космонавт».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текст ребенку.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344816" cy="51845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303</Words>
  <Application>Microsoft Office PowerPoint</Application>
  <PresentationFormat>Экран (4:3)</PresentationFormat>
  <Paragraphs>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МБДОУ д/с №5 «Родничок»  комбинированного вида с. Сарыг-Сеп</vt:lpstr>
      <vt:lpstr>Занятие: ФЭМП (математика)  Тема: «Геометрические фигуры». </vt:lpstr>
      <vt:lpstr>Слайд 3</vt:lpstr>
      <vt:lpstr>Слайд 4</vt:lpstr>
      <vt:lpstr>Занятие: «Ознакомление с окружающим миром» Тема: «Земля».</vt:lpstr>
      <vt:lpstr>Прочитайте стихотворение ребенку:</vt:lpstr>
      <vt:lpstr>Слайд 7</vt:lpstr>
      <vt:lpstr>Задайте ребенку следующие вопросы: </vt:lpstr>
      <vt:lpstr>Занятие: Развитие речи. Тема: «Космонавт».</vt:lpstr>
      <vt:lpstr>Прочитайте стихотворение ребенку:</vt:lpstr>
      <vt:lpstr>Задайте ребенку следующие вопросы:</vt:lpstr>
      <vt:lpstr>Занятие: Аппликация  Тема: «Ракета».</vt:lpstr>
      <vt:lpstr>Отгадайте космические загадки:</vt:lpstr>
      <vt:lpstr>Слайд 14</vt:lpstr>
      <vt:lpstr>Слайд 15</vt:lpstr>
      <vt:lpstr>Слайд 16</vt:lpstr>
      <vt:lpstr>Задайте ребенку следующие вопросы:</vt:lpstr>
      <vt:lpstr>Занятие: «Рисование». Тема: «Полет на луну». </vt:lpstr>
      <vt:lpstr>Прочитать текст ребенку</vt:lpstr>
      <vt:lpstr>Рассмотрите с ребенком рисунок</vt:lpstr>
      <vt:lpstr>Слайд 21</vt:lpstr>
      <vt:lpstr>Задайте ребенку следующие 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</dc:title>
  <dc:creator>Владелец</dc:creator>
  <cp:lastModifiedBy>Владелец</cp:lastModifiedBy>
  <cp:revision>14</cp:revision>
  <dcterms:created xsi:type="dcterms:W3CDTF">2024-03-09T07:22:52Z</dcterms:created>
  <dcterms:modified xsi:type="dcterms:W3CDTF">2024-03-09T08:00:11Z</dcterms:modified>
</cp:coreProperties>
</file>