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3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4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9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3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1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7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7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D5E4-A031-4335-8155-245EE1FCE05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4364-FB26-4A7E-84BA-86F7C1D6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" y="-4256"/>
            <a:ext cx="12199566" cy="6862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564" y="637309"/>
            <a:ext cx="6054436" cy="436418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«Родничок» комбинированного вида с. Сарыг-Сеп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1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382" y="138545"/>
            <a:ext cx="5888182" cy="37268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- ритмические движения "Марш  и бег". 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вместе с детьми шагают и бегают.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выполняем вместе со словами</a:t>
            </a:r>
            <a:r>
              <a:rPr lang="ru-RU" b="1" i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47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854" y="207819"/>
            <a:ext cx="7038109" cy="35467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"Собачка"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муз. М.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сл. Н.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Комиссаровой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активность детей при подпевании и пении песни.  После предложите ребенку полаять, как собака. В помощь возьмите игрушку собачку, которая поможет вам создать игровой прием.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 «Собачка»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К нам пришла собачка                                      С детками играет!  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собачка!                                                    Очень громко лает!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Гав! Гав! Гав! Гав! Гав!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4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876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Музыкально-ритмические движения </a:t>
            </a:r>
            <a:br>
              <a:rPr lang="ru-RU" dirty="0" smtClean="0"/>
            </a:br>
            <a:r>
              <a:rPr lang="ru-RU" i="1" dirty="0" smtClean="0"/>
              <a:t>Вместе с ребенком выполнять плясовые движения, менять их с изменением содержания песни.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Железновы (песенки с движениями) - Каблуч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066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Широкоэкранный</PresentationFormat>
  <Paragraphs>4</Paragraphs>
  <Slides>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с. Сарыг-Сеп  Дистанционное обучение  II – неделя апреля  Вторая группа раннего возраста  Тема: «Весна»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Пение "Собачка" муз. М. Раухвергера, сл. Н. Комиссаровой Вызывать активность детей при подпевании и пении песни.  После предложите ребенку полаять, как собака. В помощь возьмите игрушку собачку, которая поможет вам создать игровой прием.  Текст песни «Собачка»      К нам пришла собачка                                      С детками играет!   Умная собачка!                                                    Очень громко лает!   Гав! Гав! Гав! Гав! Гав!</vt:lpstr>
      <vt:lpstr>Музыкально-ритмические движения  Вместе с ребенком выполнять плясовые движения, менять их с изменением содержания песни. 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2024-01-09T03:49:37Z</dcterms:created>
  <dcterms:modified xsi:type="dcterms:W3CDTF">2024-04-26T04:11:34Z</dcterms:modified>
</cp:coreProperties>
</file>